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924" r:id="rId5"/>
  </p:sldMasterIdLst>
  <p:notesMasterIdLst>
    <p:notesMasterId r:id="rId22"/>
  </p:notesMasterIdLst>
  <p:sldIdLst>
    <p:sldId id="357" r:id="rId6"/>
    <p:sldId id="2147471552" r:id="rId7"/>
    <p:sldId id="2147471544" r:id="rId8"/>
    <p:sldId id="2147471556" r:id="rId9"/>
    <p:sldId id="2147471543" r:id="rId10"/>
    <p:sldId id="2147471555" r:id="rId11"/>
    <p:sldId id="280" r:id="rId12"/>
    <p:sldId id="279" r:id="rId13"/>
    <p:sldId id="2147471550" r:id="rId14"/>
    <p:sldId id="2147471546" r:id="rId15"/>
    <p:sldId id="2147471547" r:id="rId16"/>
    <p:sldId id="2147471548" r:id="rId17"/>
    <p:sldId id="2147471558" r:id="rId18"/>
    <p:sldId id="393" r:id="rId19"/>
    <p:sldId id="2147471554" r:id="rId20"/>
    <p:sldId id="3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2544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00"/>
    <a:srgbClr val="29707A"/>
    <a:srgbClr val="FF2600"/>
    <a:srgbClr val="DDEDEA"/>
    <a:srgbClr val="F2F2EE"/>
    <a:srgbClr val="E3E2DC"/>
    <a:srgbClr val="F8F7F5"/>
    <a:srgbClr val="F8F7F6"/>
    <a:srgbClr val="F8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E34CC-A28E-4967-91A0-F5A1C7D0C266}" v="1894" dt="2024-03-08T12:29:19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50" y="197"/>
      </p:cViewPr>
      <p:guideLst>
        <p:guide orient="horz" pos="1344"/>
        <p:guide orient="horz" pos="2544"/>
        <p:guide orient="horz" pos="3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ikala Palanisamy" userId="845ca1d3-a2cb-41c9-ac23-3212a36db0ae" providerId="ADAL" clId="{1FAE34CC-A28E-4967-91A0-F5A1C7D0C266}"/>
    <pc:docChg chg="undo custSel addSld delSld modSld sldOrd">
      <pc:chgData name="Sasikala Palanisamy" userId="845ca1d3-a2cb-41c9-ac23-3212a36db0ae" providerId="ADAL" clId="{1FAE34CC-A28E-4967-91A0-F5A1C7D0C266}" dt="2024-03-08T12:29:19.511" v="9561" actId="14100"/>
      <pc:docMkLst>
        <pc:docMk/>
      </pc:docMkLst>
      <pc:sldChg chg="addSp delSp modSp mod">
        <pc:chgData name="Sasikala Palanisamy" userId="845ca1d3-a2cb-41c9-ac23-3212a36db0ae" providerId="ADAL" clId="{1FAE34CC-A28E-4967-91A0-F5A1C7D0C266}" dt="2024-03-07T06:36:23.537" v="7018" actId="113"/>
        <pc:sldMkLst>
          <pc:docMk/>
          <pc:sldMk cId="2270662739" sldId="279"/>
        </pc:sldMkLst>
        <pc:spChg chg="mod">
          <ac:chgData name="Sasikala Palanisamy" userId="845ca1d3-a2cb-41c9-ac23-3212a36db0ae" providerId="ADAL" clId="{1FAE34CC-A28E-4967-91A0-F5A1C7D0C266}" dt="2024-03-07T06:36:23.537" v="7018" actId="113"/>
          <ac:spMkLst>
            <pc:docMk/>
            <pc:sldMk cId="2270662739" sldId="279"/>
            <ac:spMk id="3" creationId="{5420E3BB-8BE0-F848-9237-5FB31976AA96}"/>
          </ac:spMkLst>
        </pc:spChg>
        <pc:spChg chg="mod">
          <ac:chgData name="Sasikala Palanisamy" userId="845ca1d3-a2cb-41c9-ac23-3212a36db0ae" providerId="ADAL" clId="{1FAE34CC-A28E-4967-91A0-F5A1C7D0C266}" dt="2024-03-07T06:31:14.828" v="6811" actId="20577"/>
          <ac:spMkLst>
            <pc:docMk/>
            <pc:sldMk cId="2270662739" sldId="279"/>
            <ac:spMk id="4" creationId="{C95A762E-6756-0F48-AD9C-4404C11F5A29}"/>
          </ac:spMkLst>
        </pc:spChg>
        <pc:spChg chg="mod">
          <ac:chgData name="Sasikala Palanisamy" userId="845ca1d3-a2cb-41c9-ac23-3212a36db0ae" providerId="ADAL" clId="{1FAE34CC-A28E-4967-91A0-F5A1C7D0C266}" dt="2024-03-01T14:07:57.135" v="2926" actId="108"/>
          <ac:spMkLst>
            <pc:docMk/>
            <pc:sldMk cId="2270662739" sldId="279"/>
            <ac:spMk id="5" creationId="{C0D5F80F-EF41-7C48-82D5-E361576B5B1F}"/>
          </ac:spMkLst>
        </pc:spChg>
        <pc:spChg chg="mod">
          <ac:chgData name="Sasikala Palanisamy" userId="845ca1d3-a2cb-41c9-ac23-3212a36db0ae" providerId="ADAL" clId="{1FAE34CC-A28E-4967-91A0-F5A1C7D0C266}" dt="2024-03-01T15:09:22.225" v="2945" actId="20577"/>
          <ac:spMkLst>
            <pc:docMk/>
            <pc:sldMk cId="2270662739" sldId="279"/>
            <ac:spMk id="6" creationId="{D863788A-2455-C8EA-91B5-AD9133D4313F}"/>
          </ac:spMkLst>
        </pc:spChg>
        <pc:spChg chg="add del mod">
          <ac:chgData name="Sasikala Palanisamy" userId="845ca1d3-a2cb-41c9-ac23-3212a36db0ae" providerId="ADAL" clId="{1FAE34CC-A28E-4967-91A0-F5A1C7D0C266}" dt="2024-03-01T09:36:23.129" v="929" actId="478"/>
          <ac:spMkLst>
            <pc:docMk/>
            <pc:sldMk cId="2270662739" sldId="279"/>
            <ac:spMk id="7" creationId="{06A1FF19-9644-983A-314D-63107966477F}"/>
          </ac:spMkLst>
        </pc:spChg>
        <pc:spChg chg="add mod ord">
          <ac:chgData name="Sasikala Palanisamy" userId="845ca1d3-a2cb-41c9-ac23-3212a36db0ae" providerId="ADAL" clId="{1FAE34CC-A28E-4967-91A0-F5A1C7D0C266}" dt="2024-03-01T14:07:51.884" v="2924" actId="692"/>
          <ac:spMkLst>
            <pc:docMk/>
            <pc:sldMk cId="2270662739" sldId="279"/>
            <ac:spMk id="9" creationId="{BD81FD6B-E7B4-8A58-89F5-A487319372E8}"/>
          </ac:spMkLst>
        </pc:spChg>
        <pc:spChg chg="add mod ord">
          <ac:chgData name="Sasikala Palanisamy" userId="845ca1d3-a2cb-41c9-ac23-3212a36db0ae" providerId="ADAL" clId="{1FAE34CC-A28E-4967-91A0-F5A1C7D0C266}" dt="2024-03-01T14:07:58.454" v="2927" actId="108"/>
          <ac:spMkLst>
            <pc:docMk/>
            <pc:sldMk cId="2270662739" sldId="279"/>
            <ac:spMk id="10" creationId="{3E44CE7D-E27F-A0AC-45C5-36357F05467C}"/>
          </ac:spMkLst>
        </pc:spChg>
        <pc:spChg chg="add mod ord">
          <ac:chgData name="Sasikala Palanisamy" userId="845ca1d3-a2cb-41c9-ac23-3212a36db0ae" providerId="ADAL" clId="{1FAE34CC-A28E-4967-91A0-F5A1C7D0C266}" dt="2024-03-01T14:07:59.792" v="2928" actId="108"/>
          <ac:spMkLst>
            <pc:docMk/>
            <pc:sldMk cId="2270662739" sldId="279"/>
            <ac:spMk id="11" creationId="{ACD1D014-928C-A60C-482E-27E7300B7DB1}"/>
          </ac:spMkLst>
        </pc:spChg>
        <pc:spChg chg="mod">
          <ac:chgData name="Sasikala Palanisamy" userId="845ca1d3-a2cb-41c9-ac23-3212a36db0ae" providerId="ADAL" clId="{1FAE34CC-A28E-4967-91A0-F5A1C7D0C266}" dt="2024-03-07T06:35:54.702" v="7016" actId="20577"/>
          <ac:spMkLst>
            <pc:docMk/>
            <pc:sldMk cId="2270662739" sldId="279"/>
            <ac:spMk id="12" creationId="{0520ABD8-CC35-0F49-B8F1-7743F5B42FF3}"/>
          </ac:spMkLst>
        </pc:spChg>
        <pc:spChg chg="add mod">
          <ac:chgData name="Sasikala Palanisamy" userId="845ca1d3-a2cb-41c9-ac23-3212a36db0ae" providerId="ADAL" clId="{1FAE34CC-A28E-4967-91A0-F5A1C7D0C266}" dt="2024-03-07T06:33:04.713" v="6823" actId="20577"/>
          <ac:spMkLst>
            <pc:docMk/>
            <pc:sldMk cId="2270662739" sldId="279"/>
            <ac:spMk id="13" creationId="{87B9EB2F-C095-994C-5A25-ECBDD93B3944}"/>
          </ac:spMkLst>
        </pc:spChg>
      </pc:sldChg>
      <pc:sldChg chg="addSp delSp modSp mod setBg modAnim">
        <pc:chgData name="Sasikala Palanisamy" userId="845ca1d3-a2cb-41c9-ac23-3212a36db0ae" providerId="ADAL" clId="{1FAE34CC-A28E-4967-91A0-F5A1C7D0C266}" dt="2024-03-08T11:45:35.292" v="9031" actId="313"/>
        <pc:sldMkLst>
          <pc:docMk/>
          <pc:sldMk cId="2468005840" sldId="280"/>
        </pc:sldMkLst>
        <pc:spChg chg="mod">
          <ac:chgData name="Sasikala Palanisamy" userId="845ca1d3-a2cb-41c9-ac23-3212a36db0ae" providerId="ADAL" clId="{1FAE34CC-A28E-4967-91A0-F5A1C7D0C266}" dt="2024-03-07T05:36:50.862" v="6045" actId="1076"/>
          <ac:spMkLst>
            <pc:docMk/>
            <pc:sldMk cId="2468005840" sldId="280"/>
            <ac:spMk id="2" creationId="{6C1CC67D-43C0-F74A-9991-4A8FCE562889}"/>
          </ac:spMkLst>
        </pc:spChg>
        <pc:spChg chg="add del mod">
          <ac:chgData name="Sasikala Palanisamy" userId="845ca1d3-a2cb-41c9-ac23-3212a36db0ae" providerId="ADAL" clId="{1FAE34CC-A28E-4967-91A0-F5A1C7D0C266}" dt="2024-03-07T05:36:16.710" v="6034" actId="478"/>
          <ac:spMkLst>
            <pc:docMk/>
            <pc:sldMk cId="2468005840" sldId="280"/>
            <ac:spMk id="3" creationId="{6331FCB2-56B2-6A49-9542-4CF9FF298D63}"/>
          </ac:spMkLst>
        </pc:spChg>
        <pc:spChg chg="del">
          <ac:chgData name="Sasikala Palanisamy" userId="845ca1d3-a2cb-41c9-ac23-3212a36db0ae" providerId="ADAL" clId="{1FAE34CC-A28E-4967-91A0-F5A1C7D0C266}" dt="2024-03-01T08:54:20.903" v="599" actId="478"/>
          <ac:spMkLst>
            <pc:docMk/>
            <pc:sldMk cId="2468005840" sldId="280"/>
            <ac:spMk id="4" creationId="{09FA7888-E13F-124D-8F05-C355B968611C}"/>
          </ac:spMkLst>
        </pc:spChg>
        <pc:spChg chg="add 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5" creationId="{117644DA-A6C6-3CD1-952D-2159A2AF7BF3}"/>
          </ac:spMkLst>
        </pc:spChg>
        <pc:spChg chg="mod">
          <ac:chgData name="Sasikala Palanisamy" userId="845ca1d3-a2cb-41c9-ac23-3212a36db0ae" providerId="ADAL" clId="{1FAE34CC-A28E-4967-91A0-F5A1C7D0C266}" dt="2024-03-08T11:45:35.292" v="9031" actId="313"/>
          <ac:spMkLst>
            <pc:docMk/>
            <pc:sldMk cId="2468005840" sldId="280"/>
            <ac:spMk id="7" creationId="{1B31CD8A-8A61-87A2-5655-20B46813218C}"/>
          </ac:spMkLst>
        </pc:spChg>
        <pc:spChg chg="mod">
          <ac:chgData name="Sasikala Palanisamy" userId="845ca1d3-a2cb-41c9-ac23-3212a36db0ae" providerId="ADAL" clId="{1FAE34CC-A28E-4967-91A0-F5A1C7D0C266}" dt="2024-03-07T05:53:35.745" v="6374" actId="164"/>
          <ac:spMkLst>
            <pc:docMk/>
            <pc:sldMk cId="2468005840" sldId="280"/>
            <ac:spMk id="8" creationId="{69C5B0FF-7BF8-6634-C722-F62A673813E1}"/>
          </ac:spMkLst>
        </pc:spChg>
        <pc:spChg chg="mod ord">
          <ac:chgData name="Sasikala Palanisamy" userId="845ca1d3-a2cb-41c9-ac23-3212a36db0ae" providerId="ADAL" clId="{1FAE34CC-A28E-4967-91A0-F5A1C7D0C266}" dt="2024-03-07T05:57:17.469" v="6416" actId="167"/>
          <ac:spMkLst>
            <pc:docMk/>
            <pc:sldMk cId="2468005840" sldId="280"/>
            <ac:spMk id="9" creationId="{E41706B9-8B6B-AD9F-F0D9-FEF7B61E6594}"/>
          </ac:spMkLst>
        </pc:spChg>
        <pc:spChg chg="mod">
          <ac:chgData name="Sasikala Palanisamy" userId="845ca1d3-a2cb-41c9-ac23-3212a36db0ae" providerId="ADAL" clId="{1FAE34CC-A28E-4967-91A0-F5A1C7D0C266}" dt="2024-03-07T05:30:23.568" v="5951"/>
          <ac:spMkLst>
            <pc:docMk/>
            <pc:sldMk cId="2468005840" sldId="280"/>
            <ac:spMk id="10" creationId="{6CDE73C9-574C-A570-3A03-2A40BE6446FB}"/>
          </ac:spMkLst>
        </pc:spChg>
        <pc:spChg chg="add del mod">
          <ac:chgData name="Sasikala Palanisamy" userId="845ca1d3-a2cb-41c9-ac23-3212a36db0ae" providerId="ADAL" clId="{1FAE34CC-A28E-4967-91A0-F5A1C7D0C266}" dt="2024-03-06T12:16:42.734" v="3913" actId="478"/>
          <ac:spMkLst>
            <pc:docMk/>
            <pc:sldMk cId="2468005840" sldId="280"/>
            <ac:spMk id="10" creationId="{705B746B-76B6-8D05-99FE-AD83B63C9CF3}"/>
          </ac:spMkLst>
        </pc:spChg>
        <pc:spChg chg="mod">
          <ac:chgData name="Sasikala Palanisamy" userId="845ca1d3-a2cb-41c9-ac23-3212a36db0ae" providerId="ADAL" clId="{1FAE34CC-A28E-4967-91A0-F5A1C7D0C266}" dt="2024-03-01T08:54:16.944" v="598" actId="1076"/>
          <ac:spMkLst>
            <pc:docMk/>
            <pc:sldMk cId="2468005840" sldId="280"/>
            <ac:spMk id="11" creationId="{826A977C-7604-4D3F-54B6-152ED83C2C07}"/>
          </ac:spMkLst>
        </pc:spChg>
        <pc:spChg chg="mod">
          <ac:chgData name="Sasikala Palanisamy" userId="845ca1d3-a2cb-41c9-ac23-3212a36db0ae" providerId="ADAL" clId="{1FAE34CC-A28E-4967-91A0-F5A1C7D0C266}" dt="2024-03-07T06:06:05.528" v="6485" actId="165"/>
          <ac:spMkLst>
            <pc:docMk/>
            <pc:sldMk cId="2468005840" sldId="280"/>
            <ac:spMk id="12" creationId="{E616A609-C501-105F-6A45-3005AA157BED}"/>
          </ac:spMkLst>
        </pc:spChg>
        <pc:spChg chg="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13" creationId="{8017042C-9F91-E83B-8E38-FE5E249A22CC}"/>
          </ac:spMkLst>
        </pc:spChg>
        <pc:spChg chg="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14" creationId="{C0E9C616-D4CE-6706-2D0E-7C79EE3430B9}"/>
          </ac:spMkLst>
        </pc:spChg>
        <pc:spChg chg="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15" creationId="{5328ACF1-DEEA-F2CF-1C37-6FCFE1AFAAEF}"/>
          </ac:spMkLst>
        </pc:spChg>
        <pc:spChg chg="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16" creationId="{23EBAE91-E313-35BB-580C-8B43F3567ED5}"/>
          </ac:spMkLst>
        </pc:spChg>
        <pc:spChg chg="mod">
          <ac:chgData name="Sasikala Palanisamy" userId="845ca1d3-a2cb-41c9-ac23-3212a36db0ae" providerId="ADAL" clId="{1FAE34CC-A28E-4967-91A0-F5A1C7D0C266}" dt="2024-03-07T05:58:39.115" v="6426" actId="164"/>
          <ac:spMkLst>
            <pc:docMk/>
            <pc:sldMk cId="2468005840" sldId="280"/>
            <ac:spMk id="17" creationId="{6648BFED-D835-37F1-F042-31334B8F471E}"/>
          </ac:spMkLst>
        </pc:spChg>
        <pc:spChg chg="mod">
          <ac:chgData name="Sasikala Palanisamy" userId="845ca1d3-a2cb-41c9-ac23-3212a36db0ae" providerId="ADAL" clId="{1FAE34CC-A28E-4967-91A0-F5A1C7D0C266}" dt="2024-03-07T05:58:39.115" v="6426" actId="164"/>
          <ac:spMkLst>
            <pc:docMk/>
            <pc:sldMk cId="2468005840" sldId="280"/>
            <ac:spMk id="18" creationId="{A34B914D-7770-7043-707D-F7F4BED3D64D}"/>
          </ac:spMkLst>
        </pc:spChg>
        <pc:spChg chg="mod">
          <ac:chgData name="Sasikala Palanisamy" userId="845ca1d3-a2cb-41c9-ac23-3212a36db0ae" providerId="ADAL" clId="{1FAE34CC-A28E-4967-91A0-F5A1C7D0C266}" dt="2024-03-07T05:58:39.115" v="6426" actId="164"/>
          <ac:spMkLst>
            <pc:docMk/>
            <pc:sldMk cId="2468005840" sldId="280"/>
            <ac:spMk id="19" creationId="{60D09DA1-171E-789D-2C96-E5770A3023E9}"/>
          </ac:spMkLst>
        </pc:spChg>
        <pc:spChg chg="mod">
          <ac:chgData name="Sasikala Palanisamy" userId="845ca1d3-a2cb-41c9-ac23-3212a36db0ae" providerId="ADAL" clId="{1FAE34CC-A28E-4967-91A0-F5A1C7D0C266}" dt="2024-03-07T05:58:39.115" v="6426" actId="164"/>
          <ac:spMkLst>
            <pc:docMk/>
            <pc:sldMk cId="2468005840" sldId="280"/>
            <ac:spMk id="20" creationId="{97DA0FA0-7A94-EDA5-9C7E-9072433E9BC3}"/>
          </ac:spMkLst>
        </pc:spChg>
        <pc:spChg chg="mod ord">
          <ac:chgData name="Sasikala Palanisamy" userId="845ca1d3-a2cb-41c9-ac23-3212a36db0ae" providerId="ADAL" clId="{1FAE34CC-A28E-4967-91A0-F5A1C7D0C266}" dt="2024-03-07T05:59:01.018" v="6428" actId="164"/>
          <ac:spMkLst>
            <pc:docMk/>
            <pc:sldMk cId="2468005840" sldId="280"/>
            <ac:spMk id="21" creationId="{BA94CFC7-51F4-7219-7570-E357FE1BC575}"/>
          </ac:spMkLst>
        </pc:spChg>
        <pc:spChg chg="mod ord">
          <ac:chgData name="Sasikala Palanisamy" userId="845ca1d3-a2cb-41c9-ac23-3212a36db0ae" providerId="ADAL" clId="{1FAE34CC-A28E-4967-91A0-F5A1C7D0C266}" dt="2024-03-07T05:59:01.018" v="6428" actId="164"/>
          <ac:spMkLst>
            <pc:docMk/>
            <pc:sldMk cId="2468005840" sldId="280"/>
            <ac:spMk id="22" creationId="{7897B838-9068-C188-B805-D6EF464599E5}"/>
          </ac:spMkLst>
        </pc:spChg>
        <pc:spChg chg="mod">
          <ac:chgData name="Sasikala Palanisamy" userId="845ca1d3-a2cb-41c9-ac23-3212a36db0ae" providerId="ADAL" clId="{1FAE34CC-A28E-4967-91A0-F5A1C7D0C266}" dt="2024-03-07T05:59:01.018" v="6428" actId="164"/>
          <ac:spMkLst>
            <pc:docMk/>
            <pc:sldMk cId="2468005840" sldId="280"/>
            <ac:spMk id="23" creationId="{292BE108-808C-CB7E-CB82-126B5EB498B2}"/>
          </ac:spMkLst>
        </pc:spChg>
        <pc:spChg chg="mod">
          <ac:chgData name="Sasikala Palanisamy" userId="845ca1d3-a2cb-41c9-ac23-3212a36db0ae" providerId="ADAL" clId="{1FAE34CC-A28E-4967-91A0-F5A1C7D0C266}" dt="2024-03-07T06:06:05.528" v="6485" actId="165"/>
          <ac:spMkLst>
            <pc:docMk/>
            <pc:sldMk cId="2468005840" sldId="280"/>
            <ac:spMk id="32" creationId="{7F8190F2-6591-8B4A-E02F-D2A6F47D8A2B}"/>
          </ac:spMkLst>
        </pc:spChg>
        <pc:spChg chg="mod">
          <ac:chgData name="Sasikala Palanisamy" userId="845ca1d3-a2cb-41c9-ac23-3212a36db0ae" providerId="ADAL" clId="{1FAE34CC-A28E-4967-91A0-F5A1C7D0C266}" dt="2024-03-07T06:00:52.529" v="6439" actId="164"/>
          <ac:spMkLst>
            <pc:docMk/>
            <pc:sldMk cId="2468005840" sldId="280"/>
            <ac:spMk id="33" creationId="{30A6467D-655E-1F5A-13CF-AEE1A17F0F4F}"/>
          </ac:spMkLst>
        </pc:spChg>
        <pc:spChg chg="mod">
          <ac:chgData name="Sasikala Palanisamy" userId="845ca1d3-a2cb-41c9-ac23-3212a36db0ae" providerId="ADAL" clId="{1FAE34CC-A28E-4967-91A0-F5A1C7D0C266}" dt="2024-03-07T06:00:52.529" v="6439" actId="164"/>
          <ac:spMkLst>
            <pc:docMk/>
            <pc:sldMk cId="2468005840" sldId="280"/>
            <ac:spMk id="34" creationId="{FD9EE556-0EF9-C174-DA3B-DB06AC10FEEE}"/>
          </ac:spMkLst>
        </pc:spChg>
        <pc:spChg chg="mod">
          <ac:chgData name="Sasikala Palanisamy" userId="845ca1d3-a2cb-41c9-ac23-3212a36db0ae" providerId="ADAL" clId="{1FAE34CC-A28E-4967-91A0-F5A1C7D0C266}" dt="2024-03-07T05:54:37.840" v="6380" actId="164"/>
          <ac:spMkLst>
            <pc:docMk/>
            <pc:sldMk cId="2468005840" sldId="280"/>
            <ac:spMk id="35" creationId="{C9F5B880-74C4-4F17-A99B-D339E5B872B0}"/>
          </ac:spMkLst>
        </pc:spChg>
        <pc:spChg chg="mod">
          <ac:chgData name="Sasikala Palanisamy" userId="845ca1d3-a2cb-41c9-ac23-3212a36db0ae" providerId="ADAL" clId="{1FAE34CC-A28E-4967-91A0-F5A1C7D0C266}" dt="2024-03-07T06:04:18.065" v="6470" actId="164"/>
          <ac:spMkLst>
            <pc:docMk/>
            <pc:sldMk cId="2468005840" sldId="280"/>
            <ac:spMk id="36" creationId="{33E88FF4-F42B-066B-3D35-8649F67DEC28}"/>
          </ac:spMkLst>
        </pc:spChg>
        <pc:spChg chg="mod">
          <ac:chgData name="Sasikala Palanisamy" userId="845ca1d3-a2cb-41c9-ac23-3212a36db0ae" providerId="ADAL" clId="{1FAE34CC-A28E-4967-91A0-F5A1C7D0C266}" dt="2024-03-07T06:01:09.542" v="6442" actId="164"/>
          <ac:spMkLst>
            <pc:docMk/>
            <pc:sldMk cId="2468005840" sldId="280"/>
            <ac:spMk id="37" creationId="{F5B5A055-36E8-8CDE-57F9-E3E1E52B5122}"/>
          </ac:spMkLst>
        </pc:spChg>
        <pc:spChg chg="mod">
          <ac:chgData name="Sasikala Palanisamy" userId="845ca1d3-a2cb-41c9-ac23-3212a36db0ae" providerId="ADAL" clId="{1FAE34CC-A28E-4967-91A0-F5A1C7D0C266}" dt="2024-03-07T06:01:09.542" v="6442" actId="164"/>
          <ac:spMkLst>
            <pc:docMk/>
            <pc:sldMk cId="2468005840" sldId="280"/>
            <ac:spMk id="38" creationId="{9E66A1CE-C4D9-1353-63B4-C546C342638F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39" creationId="{A3EE591B-ECDA-E027-C617-C925237DAB22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40" creationId="{AD5AC9A6-1573-921A-D8D5-66D0D3740100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41" creationId="{D07B834C-D3AC-837F-C179-BD4AB296651C}"/>
          </ac:spMkLst>
        </pc:spChg>
        <pc:spChg chg="mod">
          <ac:chgData name="Sasikala Palanisamy" userId="845ca1d3-a2cb-41c9-ac23-3212a36db0ae" providerId="ADAL" clId="{1FAE34CC-A28E-4967-91A0-F5A1C7D0C266}" dt="2024-03-07T06:12:04.104" v="6506" actId="164"/>
          <ac:spMkLst>
            <pc:docMk/>
            <pc:sldMk cId="2468005840" sldId="280"/>
            <ac:spMk id="42" creationId="{DB339A98-AAE3-6F4B-18B9-297B8EEC6354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49" creationId="{520DCAC7-BB16-F7D9-D51C-DB7DC278A041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52" creationId="{FFD951FA-C27E-89B0-2CB5-6FD5B7E09751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4" creationId="{3F322ECC-23B3-EC49-5533-2361FE41560A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5" creationId="{B83B82DD-DD1C-C982-7093-C1A0D52C2604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6" creationId="{F45C76BE-2E63-E25F-FA35-8A3620B10F07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7" creationId="{532B8063-9D84-2F89-E3D8-4E852530323A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8" creationId="{0D04A02C-7689-8C58-4A3F-471E1E9E70E2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9" creationId="{FB3C57B5-6B34-E68B-C313-B2DBC21E2683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68" creationId="{BB1510B6-188A-9416-3BB4-E5C5563D446B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70" creationId="{2E086FFD-AAF8-7DD0-0CE6-0CA137B40072}"/>
          </ac:spMkLst>
        </pc:spChg>
        <pc:spChg chg="mod">
          <ac:chgData name="Sasikala Palanisamy" userId="845ca1d3-a2cb-41c9-ac23-3212a36db0ae" providerId="ADAL" clId="{1FAE34CC-A28E-4967-91A0-F5A1C7D0C266}" dt="2024-03-07T05:53:35.745" v="6374" actId="164"/>
          <ac:spMkLst>
            <pc:docMk/>
            <pc:sldMk cId="2468005840" sldId="280"/>
            <ac:spMk id="71" creationId="{9C5E81BC-A416-36AB-F27D-388E2563E3E4}"/>
          </ac:spMkLst>
        </pc:spChg>
        <pc:spChg chg="mod">
          <ac:chgData name="Sasikala Palanisamy" userId="845ca1d3-a2cb-41c9-ac23-3212a36db0ae" providerId="ADAL" clId="{1FAE34CC-A28E-4967-91A0-F5A1C7D0C266}" dt="2024-03-07T06:14:39.095" v="6513" actId="164"/>
          <ac:spMkLst>
            <pc:docMk/>
            <pc:sldMk cId="2468005840" sldId="280"/>
            <ac:spMk id="72" creationId="{A740DBBC-3F23-7B1C-D0C0-EAFAD4F437F5}"/>
          </ac:spMkLst>
        </pc:spChg>
        <pc:spChg chg="mod">
          <ac:chgData name="Sasikala Palanisamy" userId="845ca1d3-a2cb-41c9-ac23-3212a36db0ae" providerId="ADAL" clId="{1FAE34CC-A28E-4967-91A0-F5A1C7D0C266}" dt="2024-03-07T06:14:39.095" v="6513" actId="164"/>
          <ac:spMkLst>
            <pc:docMk/>
            <pc:sldMk cId="2468005840" sldId="280"/>
            <ac:spMk id="74" creationId="{B7455738-D4B5-D10C-8880-2C450BB020A3}"/>
          </ac:spMkLst>
        </pc:spChg>
        <pc:spChg chg="mod">
          <ac:chgData name="Sasikala Palanisamy" userId="845ca1d3-a2cb-41c9-ac23-3212a36db0ae" providerId="ADAL" clId="{1FAE34CC-A28E-4967-91A0-F5A1C7D0C266}" dt="2024-03-07T05:59:52.013" v="6433" actId="164"/>
          <ac:spMkLst>
            <pc:docMk/>
            <pc:sldMk cId="2468005840" sldId="280"/>
            <ac:spMk id="75" creationId="{60FC3A14-07DA-476C-5FE0-6431D180CCEF}"/>
          </ac:spMkLst>
        </pc:spChg>
        <pc:spChg chg="add mod">
          <ac:chgData name="Sasikala Palanisamy" userId="845ca1d3-a2cb-41c9-ac23-3212a36db0ae" providerId="ADAL" clId="{1FAE34CC-A28E-4967-91A0-F5A1C7D0C266}" dt="2024-03-06T13:08:18.972" v="4398" actId="1076"/>
          <ac:spMkLst>
            <pc:docMk/>
            <pc:sldMk cId="2468005840" sldId="280"/>
            <ac:spMk id="76" creationId="{073FB734-59DC-DC26-7A58-0646CDBB194B}"/>
          </ac:spMkLst>
        </pc:spChg>
        <pc:spChg chg="mod">
          <ac:chgData name="Sasikala Palanisamy" userId="845ca1d3-a2cb-41c9-ac23-3212a36db0ae" providerId="ADAL" clId="{1FAE34CC-A28E-4967-91A0-F5A1C7D0C266}" dt="2024-03-07T05:30:23.568" v="5951"/>
          <ac:spMkLst>
            <pc:docMk/>
            <pc:sldMk cId="2468005840" sldId="280"/>
            <ac:spMk id="77" creationId="{7A51A9B3-9C77-46A1-0E74-798A7E74132F}"/>
          </ac:spMkLst>
        </pc:spChg>
        <pc:spChg chg="mod">
          <ac:chgData name="Sasikala Palanisamy" userId="845ca1d3-a2cb-41c9-ac23-3212a36db0ae" providerId="ADAL" clId="{1FAE34CC-A28E-4967-91A0-F5A1C7D0C266}" dt="2024-03-07T05:30:31.390" v="5954"/>
          <ac:spMkLst>
            <pc:docMk/>
            <pc:sldMk cId="2468005840" sldId="280"/>
            <ac:spMk id="81" creationId="{0D4211C8-6762-7E1D-6091-87CC9D38EF46}"/>
          </ac:spMkLst>
        </pc:spChg>
        <pc:spChg chg="mod">
          <ac:chgData name="Sasikala Palanisamy" userId="845ca1d3-a2cb-41c9-ac23-3212a36db0ae" providerId="ADAL" clId="{1FAE34CC-A28E-4967-91A0-F5A1C7D0C266}" dt="2024-03-07T05:49:01.749" v="6221" actId="404"/>
          <ac:spMkLst>
            <pc:docMk/>
            <pc:sldMk cId="2468005840" sldId="280"/>
            <ac:spMk id="82" creationId="{B8FFA6C1-F0F0-6D33-D45C-FB4056276824}"/>
          </ac:spMkLst>
        </pc:spChg>
        <pc:spChg chg="add mod ord topLvl">
          <ac:chgData name="Sasikala Palanisamy" userId="845ca1d3-a2cb-41c9-ac23-3212a36db0ae" providerId="ADAL" clId="{1FAE34CC-A28E-4967-91A0-F5A1C7D0C266}" dt="2024-03-07T08:18:55.408" v="8768" actId="164"/>
          <ac:spMkLst>
            <pc:docMk/>
            <pc:sldMk cId="2468005840" sldId="280"/>
            <ac:spMk id="86" creationId="{23EAB9BF-0137-50DD-F7B0-3C74B25F1F07}"/>
          </ac:spMkLst>
        </pc:spChg>
        <pc:spChg chg="add del mod">
          <ac:chgData name="Sasikala Palanisamy" userId="845ca1d3-a2cb-41c9-ac23-3212a36db0ae" providerId="ADAL" clId="{1FAE34CC-A28E-4967-91A0-F5A1C7D0C266}" dt="2024-03-06T13:09:22.528" v="4411" actId="478"/>
          <ac:spMkLst>
            <pc:docMk/>
            <pc:sldMk cId="2468005840" sldId="280"/>
            <ac:spMk id="87" creationId="{268DC86A-93D5-9AC3-9876-6F30F5851D36}"/>
          </ac:spMkLst>
        </pc:spChg>
        <pc:spChg chg="del mod">
          <ac:chgData name="Sasikala Palanisamy" userId="845ca1d3-a2cb-41c9-ac23-3212a36db0ae" providerId="ADAL" clId="{1FAE34CC-A28E-4967-91A0-F5A1C7D0C266}" dt="2024-03-01T08:53:04.223" v="584" actId="478"/>
          <ac:spMkLst>
            <pc:docMk/>
            <pc:sldMk cId="2468005840" sldId="280"/>
            <ac:spMk id="88" creationId="{D174192F-4878-B537-F60D-2081CA81FFD8}"/>
          </ac:spMkLst>
        </pc:spChg>
        <pc:spChg chg="add mod ord">
          <ac:chgData name="Sasikala Palanisamy" userId="845ca1d3-a2cb-41c9-ac23-3212a36db0ae" providerId="ADAL" clId="{1FAE34CC-A28E-4967-91A0-F5A1C7D0C266}" dt="2024-03-07T05:57:05.357" v="6413" actId="167"/>
          <ac:spMkLst>
            <pc:docMk/>
            <pc:sldMk cId="2468005840" sldId="280"/>
            <ac:spMk id="89" creationId="{D1C7B17B-EA51-D2A2-36F4-99806B58AC5E}"/>
          </ac:spMkLst>
        </pc:spChg>
        <pc:spChg chg="add mod topLvl">
          <ac:chgData name="Sasikala Palanisamy" userId="845ca1d3-a2cb-41c9-ac23-3212a36db0ae" providerId="ADAL" clId="{1FAE34CC-A28E-4967-91A0-F5A1C7D0C266}" dt="2024-03-07T08:18:55.408" v="8768" actId="164"/>
          <ac:spMkLst>
            <pc:docMk/>
            <pc:sldMk cId="2468005840" sldId="280"/>
            <ac:spMk id="90" creationId="{D30968DA-3736-2EAB-F5F5-69174168ABAB}"/>
          </ac:spMkLst>
        </pc:spChg>
        <pc:spChg chg="add mod">
          <ac:chgData name="Sasikala Palanisamy" userId="845ca1d3-a2cb-41c9-ac23-3212a36db0ae" providerId="ADAL" clId="{1FAE34CC-A28E-4967-91A0-F5A1C7D0C266}" dt="2024-03-07T05:50:42.169" v="6250" actId="1037"/>
          <ac:spMkLst>
            <pc:docMk/>
            <pc:sldMk cId="2468005840" sldId="280"/>
            <ac:spMk id="93" creationId="{88BA1F45-60E6-D91A-BFD5-4F604850AFC8}"/>
          </ac:spMkLst>
        </pc:spChg>
        <pc:spChg chg="add del mod ord">
          <ac:chgData name="Sasikala Palanisamy" userId="845ca1d3-a2cb-41c9-ac23-3212a36db0ae" providerId="ADAL" clId="{1FAE34CC-A28E-4967-91A0-F5A1C7D0C266}" dt="2024-03-06T14:48:28.484" v="5070" actId="478"/>
          <ac:spMkLst>
            <pc:docMk/>
            <pc:sldMk cId="2468005840" sldId="280"/>
            <ac:spMk id="94" creationId="{5AEBCAE5-EE84-0352-ED78-CCB1A258A090}"/>
          </ac:spMkLst>
        </pc:spChg>
        <pc:spChg chg="add del">
          <ac:chgData name="Sasikala Palanisamy" userId="845ca1d3-a2cb-41c9-ac23-3212a36db0ae" providerId="ADAL" clId="{1FAE34CC-A28E-4967-91A0-F5A1C7D0C266}" dt="2024-03-06T14:49:05.573" v="5072" actId="11529"/>
          <ac:spMkLst>
            <pc:docMk/>
            <pc:sldMk cId="2468005840" sldId="280"/>
            <ac:spMk id="95" creationId="{50FB7CE5-B3DC-5DBD-8931-10A83A8C95D9}"/>
          </ac:spMkLst>
        </pc:spChg>
        <pc:spChg chg="add del">
          <ac:chgData name="Sasikala Palanisamy" userId="845ca1d3-a2cb-41c9-ac23-3212a36db0ae" providerId="ADAL" clId="{1FAE34CC-A28E-4967-91A0-F5A1C7D0C266}" dt="2024-03-06T14:49:16.775" v="5074" actId="478"/>
          <ac:spMkLst>
            <pc:docMk/>
            <pc:sldMk cId="2468005840" sldId="280"/>
            <ac:spMk id="96" creationId="{7F294681-BA66-8EF8-2F5F-B20FDDD62784}"/>
          </ac:spMkLst>
        </pc:spChg>
        <pc:spChg chg="add mod ord">
          <ac:chgData name="Sasikala Palanisamy" userId="845ca1d3-a2cb-41c9-ac23-3212a36db0ae" providerId="ADAL" clId="{1FAE34CC-A28E-4967-91A0-F5A1C7D0C266}" dt="2024-03-07T05:32:51.194" v="6001" actId="14100"/>
          <ac:spMkLst>
            <pc:docMk/>
            <pc:sldMk cId="2468005840" sldId="280"/>
            <ac:spMk id="97" creationId="{0EFBC845-81DE-82E3-45A9-5737372803B6}"/>
          </ac:spMkLst>
        </pc:spChg>
        <pc:spChg chg="add del mod">
          <ac:chgData name="Sasikala Palanisamy" userId="845ca1d3-a2cb-41c9-ac23-3212a36db0ae" providerId="ADAL" clId="{1FAE34CC-A28E-4967-91A0-F5A1C7D0C266}" dt="2024-03-07T05:36:20.509" v="6035" actId="478"/>
          <ac:spMkLst>
            <pc:docMk/>
            <pc:sldMk cId="2468005840" sldId="280"/>
            <ac:spMk id="99" creationId="{F579D5EA-2DAF-3E12-E2C6-B4BC9486E2F6}"/>
          </ac:spMkLst>
        </pc:spChg>
        <pc:spChg chg="add mod">
          <ac:chgData name="Sasikala Palanisamy" userId="845ca1d3-a2cb-41c9-ac23-3212a36db0ae" providerId="ADAL" clId="{1FAE34CC-A28E-4967-91A0-F5A1C7D0C266}" dt="2024-03-07T05:36:47.226" v="6044" actId="1076"/>
          <ac:spMkLst>
            <pc:docMk/>
            <pc:sldMk cId="2468005840" sldId="280"/>
            <ac:spMk id="102" creationId="{06BA736E-818B-146E-3FB7-66DE38A89CDF}"/>
          </ac:spMkLst>
        </pc:spChg>
        <pc:spChg chg="mod">
          <ac:chgData name="Sasikala Palanisamy" userId="845ca1d3-a2cb-41c9-ac23-3212a36db0ae" providerId="ADAL" clId="{1FAE34CC-A28E-4967-91A0-F5A1C7D0C266}" dt="2024-03-07T06:06:05.528" v="6485" actId="165"/>
          <ac:spMkLst>
            <pc:docMk/>
            <pc:sldMk cId="2468005840" sldId="280"/>
            <ac:spMk id="104" creationId="{82223A7A-CA7D-7E1F-E53E-72197F6E64CA}"/>
          </ac:spMkLst>
        </pc:spChg>
        <pc:spChg chg="mod">
          <ac:chgData name="Sasikala Palanisamy" userId="845ca1d3-a2cb-41c9-ac23-3212a36db0ae" providerId="ADAL" clId="{1FAE34CC-A28E-4967-91A0-F5A1C7D0C266}" dt="2024-03-07T06:06:05.528" v="6485" actId="165"/>
          <ac:spMkLst>
            <pc:docMk/>
            <pc:sldMk cId="2468005840" sldId="280"/>
            <ac:spMk id="105" creationId="{1D4789DF-40B1-0498-D7C9-7A7511FD647A}"/>
          </ac:spMkLst>
        </pc:spChg>
        <pc:spChg chg="mod">
          <ac:chgData name="Sasikala Palanisamy" userId="845ca1d3-a2cb-41c9-ac23-3212a36db0ae" providerId="ADAL" clId="{1FAE34CC-A28E-4967-91A0-F5A1C7D0C266}" dt="2024-03-07T05:47:18.519" v="6146"/>
          <ac:spMkLst>
            <pc:docMk/>
            <pc:sldMk cId="2468005840" sldId="280"/>
            <ac:spMk id="112" creationId="{88C91859-5FA1-D736-14AF-187801EED5D3}"/>
          </ac:spMkLst>
        </pc:spChg>
        <pc:spChg chg="mod">
          <ac:chgData name="Sasikala Palanisamy" userId="845ca1d3-a2cb-41c9-ac23-3212a36db0ae" providerId="ADAL" clId="{1FAE34CC-A28E-4967-91A0-F5A1C7D0C266}" dt="2024-03-07T05:50:06.705" v="6232" actId="14100"/>
          <ac:spMkLst>
            <pc:docMk/>
            <pc:sldMk cId="2468005840" sldId="280"/>
            <ac:spMk id="113" creationId="{E74D5882-D3EA-06F8-11DD-24B4F610BD4C}"/>
          </ac:spMkLst>
        </pc:spChg>
        <pc:spChg chg="mod">
          <ac:chgData name="Sasikala Palanisamy" userId="845ca1d3-a2cb-41c9-ac23-3212a36db0ae" providerId="ADAL" clId="{1FAE34CC-A28E-4967-91A0-F5A1C7D0C266}" dt="2024-03-07T05:49:35.674" v="6225"/>
          <ac:spMkLst>
            <pc:docMk/>
            <pc:sldMk cId="2468005840" sldId="280"/>
            <ac:spMk id="119" creationId="{8A8938FB-703D-96B7-5594-0C8C4103BA24}"/>
          </ac:spMkLst>
        </pc:spChg>
        <pc:spChg chg="mod">
          <ac:chgData name="Sasikala Palanisamy" userId="845ca1d3-a2cb-41c9-ac23-3212a36db0ae" providerId="ADAL" clId="{1FAE34CC-A28E-4967-91A0-F5A1C7D0C266}" dt="2024-03-07T05:52:28.453" v="6366" actId="1076"/>
          <ac:spMkLst>
            <pc:docMk/>
            <pc:sldMk cId="2468005840" sldId="280"/>
            <ac:spMk id="120" creationId="{C44D8B52-7D6C-44B6-6DE5-8EE4F02E3990}"/>
          </ac:spMkLst>
        </pc:spChg>
        <pc:spChg chg="mod">
          <ac:chgData name="Sasikala Palanisamy" userId="845ca1d3-a2cb-41c9-ac23-3212a36db0ae" providerId="ADAL" clId="{1FAE34CC-A28E-4967-91A0-F5A1C7D0C266}" dt="2024-03-07T08:16:57.079" v="8758" actId="14100"/>
          <ac:spMkLst>
            <pc:docMk/>
            <pc:sldMk cId="2468005840" sldId="280"/>
            <ac:spMk id="157" creationId="{4920E2FC-A384-5775-1066-89FD3219C9BE}"/>
          </ac:spMkLst>
        </pc:spChg>
        <pc:spChg chg="mod">
          <ac:chgData name="Sasikala Palanisamy" userId="845ca1d3-a2cb-41c9-ac23-3212a36db0ae" providerId="ADAL" clId="{1FAE34CC-A28E-4967-91A0-F5A1C7D0C266}" dt="2024-03-07T08:16:51.331" v="8757" actId="14100"/>
          <ac:spMkLst>
            <pc:docMk/>
            <pc:sldMk cId="2468005840" sldId="280"/>
            <ac:spMk id="158" creationId="{58BD90D6-C407-5364-F458-FA8ED0F54B78}"/>
          </ac:spMkLst>
        </pc:spChg>
        <pc:grpChg chg="add mod">
          <ac:chgData name="Sasikala Palanisamy" userId="845ca1d3-a2cb-41c9-ac23-3212a36db0ae" providerId="ADAL" clId="{1FAE34CC-A28E-4967-91A0-F5A1C7D0C266}" dt="2024-03-07T05:30:23.568" v="5951"/>
          <ac:grpSpMkLst>
            <pc:docMk/>
            <pc:sldMk cId="2468005840" sldId="280"/>
            <ac:grpSpMk id="4" creationId="{7820E908-1544-6BE8-9D54-2BC88E5D81B2}"/>
          </ac:grpSpMkLst>
        </pc:grpChg>
        <pc:grpChg chg="add mod">
          <ac:chgData name="Sasikala Palanisamy" userId="845ca1d3-a2cb-41c9-ac23-3212a36db0ae" providerId="ADAL" clId="{1FAE34CC-A28E-4967-91A0-F5A1C7D0C266}" dt="2024-03-07T05:59:52.013" v="6433" actId="164"/>
          <ac:grpSpMkLst>
            <pc:docMk/>
            <pc:sldMk cId="2468005840" sldId="280"/>
            <ac:grpSpMk id="79" creationId="{0414C340-7E1E-3472-6BF3-1DA95EB560B4}"/>
          </ac:grpSpMkLst>
        </pc:grpChg>
        <pc:grpChg chg="add mod">
          <ac:chgData name="Sasikala Palanisamy" userId="845ca1d3-a2cb-41c9-ac23-3212a36db0ae" providerId="ADAL" clId="{1FAE34CC-A28E-4967-91A0-F5A1C7D0C266}" dt="2024-03-07T06:00:35.735" v="6437" actId="164"/>
          <ac:grpSpMkLst>
            <pc:docMk/>
            <pc:sldMk cId="2468005840" sldId="280"/>
            <ac:grpSpMk id="98" creationId="{E17B6094-94E4-98A7-F9C6-7B174FB48FEE}"/>
          </ac:grpSpMkLst>
        </pc:grpChg>
        <pc:grpChg chg="add mod topLvl">
          <ac:chgData name="Sasikala Palanisamy" userId="845ca1d3-a2cb-41c9-ac23-3212a36db0ae" providerId="ADAL" clId="{1FAE34CC-A28E-4967-91A0-F5A1C7D0C266}" dt="2024-03-07T06:06:05.528" v="6485" actId="165"/>
          <ac:grpSpMkLst>
            <pc:docMk/>
            <pc:sldMk cId="2468005840" sldId="280"/>
            <ac:grpSpMk id="103" creationId="{C71FC471-CE6C-F5CD-8037-DCF7324512F4}"/>
          </ac:grpSpMkLst>
        </pc:grpChg>
        <pc:grpChg chg="add mod">
          <ac:chgData name="Sasikala Palanisamy" userId="845ca1d3-a2cb-41c9-ac23-3212a36db0ae" providerId="ADAL" clId="{1FAE34CC-A28E-4967-91A0-F5A1C7D0C266}" dt="2024-03-07T06:03:11.370" v="6465" actId="164"/>
          <ac:grpSpMkLst>
            <pc:docMk/>
            <pc:sldMk cId="2468005840" sldId="280"/>
            <ac:grpSpMk id="111" creationId="{5C873C52-6DB7-0E96-68D8-A5DE403736DD}"/>
          </ac:grpSpMkLst>
        </pc:grpChg>
        <pc:grpChg chg="add mod">
          <ac:chgData name="Sasikala Palanisamy" userId="845ca1d3-a2cb-41c9-ac23-3212a36db0ae" providerId="ADAL" clId="{1FAE34CC-A28E-4967-91A0-F5A1C7D0C266}" dt="2024-03-07T06:03:17.864" v="6467" actId="164"/>
          <ac:grpSpMkLst>
            <pc:docMk/>
            <pc:sldMk cId="2468005840" sldId="280"/>
            <ac:grpSpMk id="118" creationId="{437ECD75-C44B-8060-ECE8-AE10748CD774}"/>
          </ac:grpSpMkLst>
        </pc:grpChg>
        <pc:grpChg chg="add mod ord">
          <ac:chgData name="Sasikala Palanisamy" userId="845ca1d3-a2cb-41c9-ac23-3212a36db0ae" providerId="ADAL" clId="{1FAE34CC-A28E-4967-91A0-F5A1C7D0C266}" dt="2024-03-07T05:58:27.826" v="6425" actId="1076"/>
          <ac:grpSpMkLst>
            <pc:docMk/>
            <pc:sldMk cId="2468005840" sldId="280"/>
            <ac:grpSpMk id="129" creationId="{F52F0AA6-A779-33E4-A180-ADDB64F54131}"/>
          </ac:grpSpMkLst>
        </pc:grpChg>
        <pc:grpChg chg="add mod ord">
          <ac:chgData name="Sasikala Palanisamy" userId="845ca1d3-a2cb-41c9-ac23-3212a36db0ae" providerId="ADAL" clId="{1FAE34CC-A28E-4967-91A0-F5A1C7D0C266}" dt="2024-03-07T05:53:43.001" v="6376" actId="167"/>
          <ac:grpSpMkLst>
            <pc:docMk/>
            <pc:sldMk cId="2468005840" sldId="280"/>
            <ac:grpSpMk id="131" creationId="{23E5943F-563F-DC09-8247-79ED359139A9}"/>
          </ac:grpSpMkLst>
        </pc:grpChg>
        <pc:grpChg chg="add mod">
          <ac:chgData name="Sasikala Palanisamy" userId="845ca1d3-a2cb-41c9-ac23-3212a36db0ae" providerId="ADAL" clId="{1FAE34CC-A28E-4967-91A0-F5A1C7D0C266}" dt="2024-03-07T05:54:37.840" v="6380" actId="164"/>
          <ac:grpSpMkLst>
            <pc:docMk/>
            <pc:sldMk cId="2468005840" sldId="280"/>
            <ac:grpSpMk id="132" creationId="{1900A658-8BB7-5485-02DA-40AE6BE94415}"/>
          </ac:grpSpMkLst>
        </pc:grpChg>
        <pc:grpChg chg="add del mod ord">
          <ac:chgData name="Sasikala Palanisamy" userId="845ca1d3-a2cb-41c9-ac23-3212a36db0ae" providerId="ADAL" clId="{1FAE34CC-A28E-4967-91A0-F5A1C7D0C266}" dt="2024-03-07T08:12:46.656" v="8676" actId="165"/>
          <ac:grpSpMkLst>
            <pc:docMk/>
            <pc:sldMk cId="2468005840" sldId="280"/>
            <ac:grpSpMk id="133" creationId="{FA501618-8CBC-AD7F-C183-862052214817}"/>
          </ac:grpSpMkLst>
        </pc:grpChg>
        <pc:grpChg chg="add mod">
          <ac:chgData name="Sasikala Palanisamy" userId="845ca1d3-a2cb-41c9-ac23-3212a36db0ae" providerId="ADAL" clId="{1FAE34CC-A28E-4967-91A0-F5A1C7D0C266}" dt="2024-03-07T05:58:39.115" v="6426" actId="164"/>
          <ac:grpSpMkLst>
            <pc:docMk/>
            <pc:sldMk cId="2468005840" sldId="280"/>
            <ac:grpSpMk id="134" creationId="{CC1264A5-6223-717B-ED16-71329EFA8B16}"/>
          </ac:grpSpMkLst>
        </pc:grpChg>
        <pc:grpChg chg="add mod">
          <ac:chgData name="Sasikala Palanisamy" userId="845ca1d3-a2cb-41c9-ac23-3212a36db0ae" providerId="ADAL" clId="{1FAE34CC-A28E-4967-91A0-F5A1C7D0C266}" dt="2024-03-07T05:59:01.018" v="6428" actId="164"/>
          <ac:grpSpMkLst>
            <pc:docMk/>
            <pc:sldMk cId="2468005840" sldId="280"/>
            <ac:grpSpMk id="135" creationId="{9F4DEBE6-F2FB-9D0E-DC53-A117081088AD}"/>
          </ac:grpSpMkLst>
        </pc:grpChg>
        <pc:grpChg chg="add mod">
          <ac:chgData name="Sasikala Palanisamy" userId="845ca1d3-a2cb-41c9-ac23-3212a36db0ae" providerId="ADAL" clId="{1FAE34CC-A28E-4967-91A0-F5A1C7D0C266}" dt="2024-03-07T06:04:18.065" v="6470" actId="164"/>
          <ac:grpSpMkLst>
            <pc:docMk/>
            <pc:sldMk cId="2468005840" sldId="280"/>
            <ac:grpSpMk id="136" creationId="{C415D2A8-E6B7-AF86-5CC7-396B74704D28}"/>
          </ac:grpSpMkLst>
        </pc:grpChg>
        <pc:grpChg chg="add mod">
          <ac:chgData name="Sasikala Palanisamy" userId="845ca1d3-a2cb-41c9-ac23-3212a36db0ae" providerId="ADAL" clId="{1FAE34CC-A28E-4967-91A0-F5A1C7D0C266}" dt="2024-03-07T05:59:52.013" v="6433" actId="164"/>
          <ac:grpSpMkLst>
            <pc:docMk/>
            <pc:sldMk cId="2468005840" sldId="280"/>
            <ac:grpSpMk id="137" creationId="{DABBB025-8356-330C-EBB4-3691B65B760F}"/>
          </ac:grpSpMkLst>
        </pc:grpChg>
        <pc:grpChg chg="add mod topLvl">
          <ac:chgData name="Sasikala Palanisamy" userId="845ca1d3-a2cb-41c9-ac23-3212a36db0ae" providerId="ADAL" clId="{1FAE34CC-A28E-4967-91A0-F5A1C7D0C266}" dt="2024-03-07T06:06:05.528" v="6485" actId="165"/>
          <ac:grpSpMkLst>
            <pc:docMk/>
            <pc:sldMk cId="2468005840" sldId="280"/>
            <ac:grpSpMk id="138" creationId="{C3231A4F-7F65-770F-49C7-316A16B74FB5}"/>
          </ac:grpSpMkLst>
        </pc:grpChg>
        <pc:grpChg chg="add mod">
          <ac:chgData name="Sasikala Palanisamy" userId="845ca1d3-a2cb-41c9-ac23-3212a36db0ae" providerId="ADAL" clId="{1FAE34CC-A28E-4967-91A0-F5A1C7D0C266}" dt="2024-03-07T06:00:35.735" v="6437" actId="164"/>
          <ac:grpSpMkLst>
            <pc:docMk/>
            <pc:sldMk cId="2468005840" sldId="280"/>
            <ac:grpSpMk id="139" creationId="{677B40FD-089A-629C-906B-E30BD684D7CC}"/>
          </ac:grpSpMkLst>
        </pc:grpChg>
        <pc:grpChg chg="add mod">
          <ac:chgData name="Sasikala Palanisamy" userId="845ca1d3-a2cb-41c9-ac23-3212a36db0ae" providerId="ADAL" clId="{1FAE34CC-A28E-4967-91A0-F5A1C7D0C266}" dt="2024-03-07T06:00:52.529" v="6439" actId="164"/>
          <ac:grpSpMkLst>
            <pc:docMk/>
            <pc:sldMk cId="2468005840" sldId="280"/>
            <ac:grpSpMk id="140" creationId="{88C11A7B-0670-7B1A-895B-D91FFCD714AE}"/>
          </ac:grpSpMkLst>
        </pc:grpChg>
        <pc:grpChg chg="add mod">
          <ac:chgData name="Sasikala Palanisamy" userId="845ca1d3-a2cb-41c9-ac23-3212a36db0ae" providerId="ADAL" clId="{1FAE34CC-A28E-4967-91A0-F5A1C7D0C266}" dt="2024-03-07T06:01:09.542" v="6442" actId="164"/>
          <ac:grpSpMkLst>
            <pc:docMk/>
            <pc:sldMk cId="2468005840" sldId="280"/>
            <ac:grpSpMk id="141" creationId="{608B7A11-4A6D-697E-9963-B917D6DA0405}"/>
          </ac:grpSpMkLst>
        </pc:grpChg>
        <pc:grpChg chg="add mod">
          <ac:chgData name="Sasikala Palanisamy" userId="845ca1d3-a2cb-41c9-ac23-3212a36db0ae" providerId="ADAL" clId="{1FAE34CC-A28E-4967-91A0-F5A1C7D0C266}" dt="2024-03-07T06:12:04.104" v="6506" actId="164"/>
          <ac:grpSpMkLst>
            <pc:docMk/>
            <pc:sldMk cId="2468005840" sldId="280"/>
            <ac:grpSpMk id="142" creationId="{809D484D-C971-EFD2-43FB-3039CC30E366}"/>
          </ac:grpSpMkLst>
        </pc:grpChg>
        <pc:grpChg chg="add del mod">
          <ac:chgData name="Sasikala Palanisamy" userId="845ca1d3-a2cb-41c9-ac23-3212a36db0ae" providerId="ADAL" clId="{1FAE34CC-A28E-4967-91A0-F5A1C7D0C266}" dt="2024-03-07T06:06:05.528" v="6485" actId="165"/>
          <ac:grpSpMkLst>
            <pc:docMk/>
            <pc:sldMk cId="2468005840" sldId="280"/>
            <ac:grpSpMk id="143" creationId="{2A185783-C2D0-82B3-5A24-D86161E36611}"/>
          </ac:grpSpMkLst>
        </pc:grpChg>
        <pc:grpChg chg="add mod">
          <ac:chgData name="Sasikala Palanisamy" userId="845ca1d3-a2cb-41c9-ac23-3212a36db0ae" providerId="ADAL" clId="{1FAE34CC-A28E-4967-91A0-F5A1C7D0C266}" dt="2024-03-07T06:03:11.370" v="6465" actId="164"/>
          <ac:grpSpMkLst>
            <pc:docMk/>
            <pc:sldMk cId="2468005840" sldId="280"/>
            <ac:grpSpMk id="144" creationId="{205F95D0-0092-C534-8D19-53BF2D28AB95}"/>
          </ac:grpSpMkLst>
        </pc:grpChg>
        <pc:grpChg chg="add mod">
          <ac:chgData name="Sasikala Palanisamy" userId="845ca1d3-a2cb-41c9-ac23-3212a36db0ae" providerId="ADAL" clId="{1FAE34CC-A28E-4967-91A0-F5A1C7D0C266}" dt="2024-03-07T06:03:17.864" v="6467" actId="164"/>
          <ac:grpSpMkLst>
            <pc:docMk/>
            <pc:sldMk cId="2468005840" sldId="280"/>
            <ac:grpSpMk id="145" creationId="{03AAA719-E53D-39A7-3B71-F219509303E6}"/>
          </ac:grpSpMkLst>
        </pc:grpChg>
        <pc:grpChg chg="add mod">
          <ac:chgData name="Sasikala Palanisamy" userId="845ca1d3-a2cb-41c9-ac23-3212a36db0ae" providerId="ADAL" clId="{1FAE34CC-A28E-4967-91A0-F5A1C7D0C266}" dt="2024-03-07T06:04:18.065" v="6470" actId="164"/>
          <ac:grpSpMkLst>
            <pc:docMk/>
            <pc:sldMk cId="2468005840" sldId="280"/>
            <ac:grpSpMk id="146" creationId="{640236B5-7895-AB2B-7307-44C216202FC9}"/>
          </ac:grpSpMkLst>
        </pc:grpChg>
        <pc:grpChg chg="add mod">
          <ac:chgData name="Sasikala Palanisamy" userId="845ca1d3-a2cb-41c9-ac23-3212a36db0ae" providerId="ADAL" clId="{1FAE34CC-A28E-4967-91A0-F5A1C7D0C266}" dt="2024-03-07T06:12:00.923" v="6505" actId="164"/>
          <ac:grpSpMkLst>
            <pc:docMk/>
            <pc:sldMk cId="2468005840" sldId="280"/>
            <ac:grpSpMk id="150" creationId="{BB0A220A-2828-4136-F369-44974F813EE9}"/>
          </ac:grpSpMkLst>
        </pc:grpChg>
        <pc:grpChg chg="add mod">
          <ac:chgData name="Sasikala Palanisamy" userId="845ca1d3-a2cb-41c9-ac23-3212a36db0ae" providerId="ADAL" clId="{1FAE34CC-A28E-4967-91A0-F5A1C7D0C266}" dt="2024-03-07T06:12:04.104" v="6506" actId="164"/>
          <ac:grpSpMkLst>
            <pc:docMk/>
            <pc:sldMk cId="2468005840" sldId="280"/>
            <ac:grpSpMk id="151" creationId="{430A9EEB-E5B0-86D6-CE06-F51D100FD93F}"/>
          </ac:grpSpMkLst>
        </pc:grpChg>
        <pc:grpChg chg="add mod">
          <ac:chgData name="Sasikala Palanisamy" userId="845ca1d3-a2cb-41c9-ac23-3212a36db0ae" providerId="ADAL" clId="{1FAE34CC-A28E-4967-91A0-F5A1C7D0C266}" dt="2024-03-07T06:14:39.095" v="6513" actId="164"/>
          <ac:grpSpMkLst>
            <pc:docMk/>
            <pc:sldMk cId="2468005840" sldId="280"/>
            <ac:grpSpMk id="152" creationId="{FDD2FA2F-7805-2020-D5A1-5598D4CEEA42}"/>
          </ac:grpSpMkLst>
        </pc:grpChg>
        <pc:grpChg chg="add mod">
          <ac:chgData name="Sasikala Palanisamy" userId="845ca1d3-a2cb-41c9-ac23-3212a36db0ae" providerId="ADAL" clId="{1FAE34CC-A28E-4967-91A0-F5A1C7D0C266}" dt="2024-03-07T06:15:29.237" v="6515" actId="164"/>
          <ac:grpSpMkLst>
            <pc:docMk/>
            <pc:sldMk cId="2468005840" sldId="280"/>
            <ac:grpSpMk id="153" creationId="{FCFEA572-9844-3489-D19C-2B07035BC00A}"/>
          </ac:grpSpMkLst>
        </pc:grpChg>
        <pc:grpChg chg="add del mod">
          <ac:chgData name="Sasikala Palanisamy" userId="845ca1d3-a2cb-41c9-ac23-3212a36db0ae" providerId="ADAL" clId="{1FAE34CC-A28E-4967-91A0-F5A1C7D0C266}" dt="2024-03-07T08:15:46.604" v="8751" actId="165"/>
          <ac:grpSpMkLst>
            <pc:docMk/>
            <pc:sldMk cId="2468005840" sldId="280"/>
            <ac:grpSpMk id="154" creationId="{C1B04862-18D1-193C-AFC8-CB28C2938454}"/>
          </ac:grpSpMkLst>
        </pc:grpChg>
        <pc:grpChg chg="mod topLvl">
          <ac:chgData name="Sasikala Palanisamy" userId="845ca1d3-a2cb-41c9-ac23-3212a36db0ae" providerId="ADAL" clId="{1FAE34CC-A28E-4967-91A0-F5A1C7D0C266}" dt="2024-03-07T08:17:09.931" v="8760" actId="164"/>
          <ac:grpSpMkLst>
            <pc:docMk/>
            <pc:sldMk cId="2468005840" sldId="280"/>
            <ac:grpSpMk id="155" creationId="{00956B05-C726-F80C-4F36-9F1E78D42088}"/>
          </ac:grpSpMkLst>
        </pc:grpChg>
        <pc:grpChg chg="add mod">
          <ac:chgData name="Sasikala Palanisamy" userId="845ca1d3-a2cb-41c9-ac23-3212a36db0ae" providerId="ADAL" clId="{1FAE34CC-A28E-4967-91A0-F5A1C7D0C266}" dt="2024-03-07T08:17:09.931" v="8760" actId="164"/>
          <ac:grpSpMkLst>
            <pc:docMk/>
            <pc:sldMk cId="2468005840" sldId="280"/>
            <ac:grpSpMk id="173" creationId="{1577145E-A285-CB3E-DF35-F4BF3AD88FEB}"/>
          </ac:grpSpMkLst>
        </pc:grpChg>
        <pc:grpChg chg="add mod">
          <ac:chgData name="Sasikala Palanisamy" userId="845ca1d3-a2cb-41c9-ac23-3212a36db0ae" providerId="ADAL" clId="{1FAE34CC-A28E-4967-91A0-F5A1C7D0C266}" dt="2024-03-07T08:18:55.408" v="8768" actId="164"/>
          <ac:grpSpMkLst>
            <pc:docMk/>
            <pc:sldMk cId="2468005840" sldId="280"/>
            <ac:grpSpMk id="174" creationId="{FEA3A832-A5C2-BC80-1ED6-30B6893AD963}"/>
          </ac:grpSpMkLst>
        </pc:grpChg>
        <pc:picChg chg="mod">
          <ac:chgData name="Sasikala Palanisamy" userId="845ca1d3-a2cb-41c9-ac23-3212a36db0ae" providerId="ADAL" clId="{1FAE34CC-A28E-4967-91A0-F5A1C7D0C266}" dt="2024-03-07T06:06:05.528" v="6485" actId="165"/>
          <ac:picMkLst>
            <pc:docMk/>
            <pc:sldMk cId="2468005840" sldId="280"/>
            <ac:picMk id="26" creationId="{B87EFBDD-C258-F0E8-7929-0B8BE60928E6}"/>
          </ac:picMkLst>
        </pc:picChg>
        <pc:picChg chg="mod">
          <ac:chgData name="Sasikala Palanisamy" userId="845ca1d3-a2cb-41c9-ac23-3212a36db0ae" providerId="ADAL" clId="{1FAE34CC-A28E-4967-91A0-F5A1C7D0C266}" dt="2024-03-07T06:06:05.528" v="6485" actId="165"/>
          <ac:picMkLst>
            <pc:docMk/>
            <pc:sldMk cId="2468005840" sldId="280"/>
            <ac:picMk id="27" creationId="{21707548-69E9-52AA-D025-570264196162}"/>
          </ac:picMkLst>
        </pc:picChg>
        <pc:picChg chg="mod">
          <ac:chgData name="Sasikala Palanisamy" userId="845ca1d3-a2cb-41c9-ac23-3212a36db0ae" providerId="ADAL" clId="{1FAE34CC-A28E-4967-91A0-F5A1C7D0C266}" dt="2024-03-07T06:06:05.528" v="6485" actId="165"/>
          <ac:picMkLst>
            <pc:docMk/>
            <pc:sldMk cId="2468005840" sldId="280"/>
            <ac:picMk id="28" creationId="{44B4DED0-36FD-55AC-9A3C-4E708582BF42}"/>
          </ac:picMkLst>
        </pc:picChg>
        <pc:picChg chg="mod">
          <ac:chgData name="Sasikala Palanisamy" userId="845ca1d3-a2cb-41c9-ac23-3212a36db0ae" providerId="ADAL" clId="{1FAE34CC-A28E-4967-91A0-F5A1C7D0C266}" dt="2024-03-07T06:04:18.065" v="6470" actId="164"/>
          <ac:picMkLst>
            <pc:docMk/>
            <pc:sldMk cId="2468005840" sldId="280"/>
            <ac:picMk id="47" creationId="{7EC4D5B7-8158-13A9-4CB1-41EE5C5C737B}"/>
          </ac:picMkLst>
        </pc:picChg>
        <pc:picChg chg="mod">
          <ac:chgData name="Sasikala Palanisamy" userId="845ca1d3-a2cb-41c9-ac23-3212a36db0ae" providerId="ADAL" clId="{1FAE34CC-A28E-4967-91A0-F5A1C7D0C266}" dt="2024-03-07T06:04:18.065" v="6470" actId="164"/>
          <ac:picMkLst>
            <pc:docMk/>
            <pc:sldMk cId="2468005840" sldId="280"/>
            <ac:picMk id="48" creationId="{1259C721-A050-FC3C-4C2C-AD36439C4D1F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0" creationId="{7C4CB748-5441-20F9-A7B1-BEE5D3029FF4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1" creationId="{397E36F9-C636-3948-AA3B-F917F794E0D2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2" creationId="{AEB05B11-3FFA-34F2-CD77-1F0BA323610F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3" creationId="{81559DD2-4C34-6BE7-D2F2-6F3B7B56B59D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4" creationId="{62600E60-08A3-21A7-E76C-FCF122258A57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5" creationId="{3CB4774F-5BA9-E9D0-88F9-25643E5D39F0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6" creationId="{66B29D3A-89C2-ACF1-E7FD-3CE25724D94B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7" creationId="{813BF809-4D9F-C024-7EE0-206F821EE47F}"/>
          </ac:picMkLst>
        </pc:picChg>
        <pc:picChg chg="mod">
          <ac:chgData name="Sasikala Palanisamy" userId="845ca1d3-a2cb-41c9-ac23-3212a36db0ae" providerId="ADAL" clId="{1FAE34CC-A28E-4967-91A0-F5A1C7D0C266}" dt="2024-03-07T06:14:39.095" v="6513" actId="164"/>
          <ac:picMkLst>
            <pc:docMk/>
            <pc:sldMk cId="2468005840" sldId="280"/>
            <ac:picMk id="69" creationId="{152D21CB-C727-8FBC-8AF0-B5F6341AB812}"/>
          </ac:picMkLst>
        </pc:picChg>
        <pc:picChg chg="mod">
          <ac:chgData name="Sasikala Palanisamy" userId="845ca1d3-a2cb-41c9-ac23-3212a36db0ae" providerId="ADAL" clId="{1FAE34CC-A28E-4967-91A0-F5A1C7D0C266}" dt="2024-03-07T06:14:39.095" v="6513" actId="164"/>
          <ac:picMkLst>
            <pc:docMk/>
            <pc:sldMk cId="2468005840" sldId="280"/>
            <ac:picMk id="73" creationId="{782A0568-2EB3-7119-B65C-B0C4C926141D}"/>
          </ac:picMkLst>
        </pc:picChg>
        <pc:cxnChg chg="mod">
          <ac:chgData name="Sasikala Palanisamy" userId="845ca1d3-a2cb-41c9-ac23-3212a36db0ae" providerId="ADAL" clId="{1FAE34CC-A28E-4967-91A0-F5A1C7D0C266}" dt="2024-03-07T06:04:18.065" v="6470" actId="164"/>
          <ac:cxnSpMkLst>
            <pc:docMk/>
            <pc:sldMk cId="2468005840" sldId="280"/>
            <ac:cxnSpMk id="24" creationId="{4B4867BE-B022-1A31-3B7D-207732880A62}"/>
          </ac:cxnSpMkLst>
        </pc:cxnChg>
        <pc:cxnChg chg="mod">
          <ac:chgData name="Sasikala Palanisamy" userId="845ca1d3-a2cb-41c9-ac23-3212a36db0ae" providerId="ADAL" clId="{1FAE34CC-A28E-4967-91A0-F5A1C7D0C266}" dt="2024-03-07T06:04:18.065" v="6470" actId="164"/>
          <ac:cxnSpMkLst>
            <pc:docMk/>
            <pc:sldMk cId="2468005840" sldId="280"/>
            <ac:cxnSpMk id="25" creationId="{2D8D7368-FC57-504E-EE9B-2E1776B8D269}"/>
          </ac:cxnSpMkLst>
        </pc:cxnChg>
        <pc:cxnChg chg="mod">
          <ac:chgData name="Sasikala Palanisamy" userId="845ca1d3-a2cb-41c9-ac23-3212a36db0ae" providerId="ADAL" clId="{1FAE34CC-A28E-4967-91A0-F5A1C7D0C266}" dt="2024-03-07T06:06:05.528" v="6485" actId="165"/>
          <ac:cxnSpMkLst>
            <pc:docMk/>
            <pc:sldMk cId="2468005840" sldId="280"/>
            <ac:cxnSpMk id="29" creationId="{20D8BEDC-94B1-65B1-6264-13E584002EE8}"/>
          </ac:cxnSpMkLst>
        </pc:cxnChg>
        <pc:cxnChg chg="mod">
          <ac:chgData name="Sasikala Palanisamy" userId="845ca1d3-a2cb-41c9-ac23-3212a36db0ae" providerId="ADAL" clId="{1FAE34CC-A28E-4967-91A0-F5A1C7D0C266}" dt="2024-03-07T06:06:05.528" v="6485" actId="165"/>
          <ac:cxnSpMkLst>
            <pc:docMk/>
            <pc:sldMk cId="2468005840" sldId="280"/>
            <ac:cxnSpMk id="30" creationId="{52FF721C-C561-7F03-33C3-926DE5DEBBA2}"/>
          </ac:cxnSpMkLst>
        </pc:cxnChg>
        <pc:cxnChg chg="mod">
          <ac:chgData name="Sasikala Palanisamy" userId="845ca1d3-a2cb-41c9-ac23-3212a36db0ae" providerId="ADAL" clId="{1FAE34CC-A28E-4967-91A0-F5A1C7D0C266}" dt="2024-03-07T06:06:05.528" v="6485" actId="165"/>
          <ac:cxnSpMkLst>
            <pc:docMk/>
            <pc:sldMk cId="2468005840" sldId="280"/>
            <ac:cxnSpMk id="31" creationId="{84800F7B-DF06-4835-9273-C2C5F9C285D4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43" creationId="{78AF5551-F365-BEF7-84A6-DDC1AAC1A1DC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44" creationId="{7DD602BF-9E18-2216-721A-45785D0DFE7E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45" creationId="{979A990C-BAD7-F3D5-B2FB-01C3E0F8EFF5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46" creationId="{51F71ABD-3BDB-1DF5-5DCA-17F3CE93B9E9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50" creationId="{B5850016-E477-BFD3-3E59-D09EFB3E4EEC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51" creationId="{3F42774D-C4B4-1916-5F21-A2E734F925A5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53" creationId="{5B6CB8EB-B1B0-145C-519F-23EFA9654F9D}"/>
          </ac:cxnSpMkLst>
        </pc:cxnChg>
        <pc:cxnChg chg="add mod">
          <ac:chgData name="Sasikala Palanisamy" userId="845ca1d3-a2cb-41c9-ac23-3212a36db0ae" providerId="ADAL" clId="{1FAE34CC-A28E-4967-91A0-F5A1C7D0C266}" dt="2024-03-07T05:54:37.840" v="6380" actId="164"/>
          <ac:cxnSpMkLst>
            <pc:docMk/>
            <pc:sldMk cId="2468005840" sldId="280"/>
            <ac:cxnSpMk id="78" creationId="{12F3F83F-B1F2-F4CB-A2F7-65188CCC8AAA}"/>
          </ac:cxnSpMkLst>
        </pc:cxnChg>
        <pc:cxnChg chg="add mod">
          <ac:chgData name="Sasikala Palanisamy" userId="845ca1d3-a2cb-41c9-ac23-3212a36db0ae" providerId="ADAL" clId="{1FAE34CC-A28E-4967-91A0-F5A1C7D0C266}" dt="2024-03-07T05:53:28.694" v="6372" actId="1076"/>
          <ac:cxnSpMkLst>
            <pc:docMk/>
            <pc:sldMk cId="2468005840" sldId="280"/>
            <ac:cxnSpMk id="80" creationId="{359062FD-EEEB-237C-CD8F-3945B6695FD4}"/>
          </ac:cxnSpMkLst>
        </pc:cxnChg>
        <pc:cxnChg chg="add mod">
          <ac:chgData name="Sasikala Palanisamy" userId="845ca1d3-a2cb-41c9-ac23-3212a36db0ae" providerId="ADAL" clId="{1FAE34CC-A28E-4967-91A0-F5A1C7D0C266}" dt="2024-03-07T06:00:35.735" v="6437" actId="164"/>
          <ac:cxnSpMkLst>
            <pc:docMk/>
            <pc:sldMk cId="2468005840" sldId="280"/>
            <ac:cxnSpMk id="83" creationId="{18208073-95CE-366A-1D2B-C28FF35794D4}"/>
          </ac:cxnSpMkLst>
        </pc:cxnChg>
        <pc:cxnChg chg="add mod">
          <ac:chgData name="Sasikala Palanisamy" userId="845ca1d3-a2cb-41c9-ac23-3212a36db0ae" providerId="ADAL" clId="{1FAE34CC-A28E-4967-91A0-F5A1C7D0C266}" dt="2024-03-07T06:14:39.095" v="6513" actId="164"/>
          <ac:cxnSpMkLst>
            <pc:docMk/>
            <pc:sldMk cId="2468005840" sldId="280"/>
            <ac:cxnSpMk id="91" creationId="{99315006-368C-002D-0735-3777280D435C}"/>
          </ac:cxnSpMkLst>
        </pc:cxnChg>
        <pc:cxnChg chg="add mod">
          <ac:chgData name="Sasikala Palanisamy" userId="845ca1d3-a2cb-41c9-ac23-3212a36db0ae" providerId="ADAL" clId="{1FAE34CC-A28E-4967-91A0-F5A1C7D0C266}" dt="2024-03-07T05:59:52.013" v="6433" actId="164"/>
          <ac:cxnSpMkLst>
            <pc:docMk/>
            <pc:sldMk cId="2468005840" sldId="280"/>
            <ac:cxnSpMk id="100" creationId="{D6E890A9-2A9E-E67C-3C7C-52975CA09615}"/>
          </ac:cxnSpMkLst>
        </pc:cxnChg>
        <pc:cxnChg chg="add del mod">
          <ac:chgData name="Sasikala Palanisamy" userId="845ca1d3-a2cb-41c9-ac23-3212a36db0ae" providerId="ADAL" clId="{1FAE34CC-A28E-4967-91A0-F5A1C7D0C266}" dt="2024-03-07T06:09:43.658" v="6497" actId="478"/>
          <ac:cxnSpMkLst>
            <pc:docMk/>
            <pc:sldMk cId="2468005840" sldId="280"/>
            <ac:cxnSpMk id="106" creationId="{6B04CE3B-DA12-8681-5629-759FFD157EB0}"/>
          </ac:cxnSpMkLst>
        </pc:cxnChg>
        <pc:cxnChg chg="add mod">
          <ac:chgData name="Sasikala Palanisamy" userId="845ca1d3-a2cb-41c9-ac23-3212a36db0ae" providerId="ADAL" clId="{1FAE34CC-A28E-4967-91A0-F5A1C7D0C266}" dt="2024-03-07T06:03:11.370" v="6465" actId="164"/>
          <ac:cxnSpMkLst>
            <pc:docMk/>
            <pc:sldMk cId="2468005840" sldId="280"/>
            <ac:cxnSpMk id="115" creationId="{D95774A1-6AE0-F1A3-132D-98C5223BB25F}"/>
          </ac:cxnSpMkLst>
        </pc:cxnChg>
        <pc:cxnChg chg="add mod">
          <ac:chgData name="Sasikala Palanisamy" userId="845ca1d3-a2cb-41c9-ac23-3212a36db0ae" providerId="ADAL" clId="{1FAE34CC-A28E-4967-91A0-F5A1C7D0C266}" dt="2024-03-07T05:52:14.981" v="6361"/>
          <ac:cxnSpMkLst>
            <pc:docMk/>
            <pc:sldMk cId="2468005840" sldId="280"/>
            <ac:cxnSpMk id="124" creationId="{5559FEA9-7F86-9736-ECA0-24066C0D1CE8}"/>
          </ac:cxnSpMkLst>
        </pc:cxnChg>
        <pc:cxnChg chg="add mod">
          <ac:chgData name="Sasikala Palanisamy" userId="845ca1d3-a2cb-41c9-ac23-3212a36db0ae" providerId="ADAL" clId="{1FAE34CC-A28E-4967-91A0-F5A1C7D0C266}" dt="2024-03-07T06:03:17.864" v="6467" actId="164"/>
          <ac:cxnSpMkLst>
            <pc:docMk/>
            <pc:sldMk cId="2468005840" sldId="280"/>
            <ac:cxnSpMk id="125" creationId="{4AF8E3C3-91D3-BA4D-3B3A-82AAEEACAB6A}"/>
          </ac:cxnSpMkLst>
        </pc:cxnChg>
        <pc:cxnChg chg="add mod">
          <ac:chgData name="Sasikala Palanisamy" userId="845ca1d3-a2cb-41c9-ac23-3212a36db0ae" providerId="ADAL" clId="{1FAE34CC-A28E-4967-91A0-F5A1C7D0C266}" dt="2024-03-07T06:10:23.269" v="6500" actId="14100"/>
          <ac:cxnSpMkLst>
            <pc:docMk/>
            <pc:sldMk cId="2468005840" sldId="280"/>
            <ac:cxnSpMk id="147" creationId="{DDA76789-5907-5E4D-D3DE-9F9325EAAAE6}"/>
          </ac:cxnSpMkLst>
        </pc:cxnChg>
        <pc:cxnChg chg="mod topLvl">
          <ac:chgData name="Sasikala Palanisamy" userId="845ca1d3-a2cb-41c9-ac23-3212a36db0ae" providerId="ADAL" clId="{1FAE34CC-A28E-4967-91A0-F5A1C7D0C266}" dt="2024-03-07T08:17:09.931" v="8760" actId="164"/>
          <ac:cxnSpMkLst>
            <pc:docMk/>
            <pc:sldMk cId="2468005840" sldId="280"/>
            <ac:cxnSpMk id="156" creationId="{96AFB073-6275-0158-610C-7AE5BA5D868B}"/>
          </ac:cxnSpMkLst>
        </pc:cxnChg>
      </pc:sldChg>
      <pc:sldChg chg="modSp mod">
        <pc:chgData name="Sasikala Palanisamy" userId="845ca1d3-a2cb-41c9-ac23-3212a36db0ae" providerId="ADAL" clId="{1FAE34CC-A28E-4967-91A0-F5A1C7D0C266}" dt="2024-03-07T11:26:00.860" v="9024" actId="1076"/>
        <pc:sldMkLst>
          <pc:docMk/>
          <pc:sldMk cId="1983661031" sldId="357"/>
        </pc:sldMkLst>
        <pc:spChg chg="mod">
          <ac:chgData name="Sasikala Palanisamy" userId="845ca1d3-a2cb-41c9-ac23-3212a36db0ae" providerId="ADAL" clId="{1FAE34CC-A28E-4967-91A0-F5A1C7D0C266}" dt="2024-03-07T11:26:00.860" v="9024" actId="1076"/>
          <ac:spMkLst>
            <pc:docMk/>
            <pc:sldMk cId="1983661031" sldId="357"/>
            <ac:spMk id="7" creationId="{6471A2D5-575F-FEE1-A041-4CF853390A9C}"/>
          </ac:spMkLst>
        </pc:spChg>
      </pc:sldChg>
      <pc:sldChg chg="addSp modSp mod ord">
        <pc:chgData name="Sasikala Palanisamy" userId="845ca1d3-a2cb-41c9-ac23-3212a36db0ae" providerId="ADAL" clId="{1FAE34CC-A28E-4967-91A0-F5A1C7D0C266}" dt="2024-03-07T08:22:59.406" v="8796"/>
        <pc:sldMkLst>
          <pc:docMk/>
          <pc:sldMk cId="2966807713" sldId="395"/>
        </pc:sldMkLst>
        <pc:spChg chg="mod">
          <ac:chgData name="Sasikala Palanisamy" userId="845ca1d3-a2cb-41c9-ac23-3212a36db0ae" providerId="ADAL" clId="{1FAE34CC-A28E-4967-91A0-F5A1C7D0C266}" dt="2024-03-05T12:35:52.456" v="3216" actId="20577"/>
          <ac:spMkLst>
            <pc:docMk/>
            <pc:sldMk cId="2966807713" sldId="395"/>
            <ac:spMk id="3" creationId="{3725164F-BA39-5B0A-5A51-009A13F004AA}"/>
          </ac:spMkLst>
        </pc:spChg>
        <pc:spChg chg="mod">
          <ac:chgData name="Sasikala Palanisamy" userId="845ca1d3-a2cb-41c9-ac23-3212a36db0ae" providerId="ADAL" clId="{1FAE34CC-A28E-4967-91A0-F5A1C7D0C266}" dt="2024-03-06T18:12:32.992" v="5509" actId="14100"/>
          <ac:spMkLst>
            <pc:docMk/>
            <pc:sldMk cId="2966807713" sldId="395"/>
            <ac:spMk id="4" creationId="{A138F32F-2E6C-623B-918B-FE27331EDC86}"/>
          </ac:spMkLst>
        </pc:spChg>
        <pc:spChg chg="mod">
          <ac:chgData name="Sasikala Palanisamy" userId="845ca1d3-a2cb-41c9-ac23-3212a36db0ae" providerId="ADAL" clId="{1FAE34CC-A28E-4967-91A0-F5A1C7D0C266}" dt="2024-03-06T18:11:20.927" v="5431" actId="14100"/>
          <ac:spMkLst>
            <pc:docMk/>
            <pc:sldMk cId="2966807713" sldId="395"/>
            <ac:spMk id="5" creationId="{AD163EFA-E7D8-B7AE-1968-88C05EF02EAF}"/>
          </ac:spMkLst>
        </pc:spChg>
        <pc:spChg chg="add mod">
          <ac:chgData name="Sasikala Palanisamy" userId="845ca1d3-a2cb-41c9-ac23-3212a36db0ae" providerId="ADAL" clId="{1FAE34CC-A28E-4967-91A0-F5A1C7D0C266}" dt="2024-03-06T18:12:37.517" v="5510" actId="1076"/>
          <ac:spMkLst>
            <pc:docMk/>
            <pc:sldMk cId="2966807713" sldId="395"/>
            <ac:spMk id="7" creationId="{FAF4F890-9040-AF5B-2249-73FA98CBEF08}"/>
          </ac:spMkLst>
        </pc:spChg>
      </pc:sldChg>
      <pc:sldChg chg="addSp delSp modSp del mod">
        <pc:chgData name="Sasikala Palanisamy" userId="845ca1d3-a2cb-41c9-ac23-3212a36db0ae" providerId="ADAL" clId="{1FAE34CC-A28E-4967-91A0-F5A1C7D0C266}" dt="2024-03-07T12:02:57.674" v="9026" actId="47"/>
        <pc:sldMkLst>
          <pc:docMk/>
          <pc:sldMk cId="2561979268" sldId="396"/>
        </pc:sldMkLst>
        <pc:spChg chg="add del mod">
          <ac:chgData name="Sasikala Palanisamy" userId="845ca1d3-a2cb-41c9-ac23-3212a36db0ae" providerId="ADAL" clId="{1FAE34CC-A28E-4967-91A0-F5A1C7D0C266}" dt="2024-03-07T08:23:07.781" v="8797" actId="478"/>
          <ac:spMkLst>
            <pc:docMk/>
            <pc:sldMk cId="2561979268" sldId="396"/>
            <ac:spMk id="3" creationId="{05D3CA82-551F-557D-5EC0-8936928F4CFB}"/>
          </ac:spMkLst>
        </pc:spChg>
        <pc:spChg chg="add mod">
          <ac:chgData name="Sasikala Palanisamy" userId="845ca1d3-a2cb-41c9-ac23-3212a36db0ae" providerId="ADAL" clId="{1FAE34CC-A28E-4967-91A0-F5A1C7D0C266}" dt="2024-03-07T04:48:28.930" v="5723" actId="1076"/>
          <ac:spMkLst>
            <pc:docMk/>
            <pc:sldMk cId="2561979268" sldId="396"/>
            <ac:spMk id="5" creationId="{DFCC9BD8-66B9-7367-4407-76406C6C4A2F}"/>
          </ac:spMkLst>
        </pc:spChg>
        <pc:spChg chg="mod">
          <ac:chgData name="Sasikala Palanisamy" userId="845ca1d3-a2cb-41c9-ac23-3212a36db0ae" providerId="ADAL" clId="{1FAE34CC-A28E-4967-91A0-F5A1C7D0C266}" dt="2024-03-07T04:47:15.938" v="5645" actId="20577"/>
          <ac:spMkLst>
            <pc:docMk/>
            <pc:sldMk cId="2561979268" sldId="396"/>
            <ac:spMk id="7" creationId="{BE0E3520-4FF2-353A-7EBA-B4BE00B7A947}"/>
          </ac:spMkLst>
        </pc:spChg>
      </pc:sldChg>
      <pc:sldChg chg="addSp modSp del mod">
        <pc:chgData name="Sasikala Palanisamy" userId="845ca1d3-a2cb-41c9-ac23-3212a36db0ae" providerId="ADAL" clId="{1FAE34CC-A28E-4967-91A0-F5A1C7D0C266}" dt="2024-03-06T09:42:44.755" v="3431" actId="47"/>
        <pc:sldMkLst>
          <pc:docMk/>
          <pc:sldMk cId="3440960843" sldId="2147471542"/>
        </pc:sldMkLst>
        <pc:spChg chg="add mod">
          <ac:chgData name="Sasikala Palanisamy" userId="845ca1d3-a2cb-41c9-ac23-3212a36db0ae" providerId="ADAL" clId="{1FAE34CC-A28E-4967-91A0-F5A1C7D0C266}" dt="2024-03-05T13:28:18.365" v="3430" actId="207"/>
          <ac:spMkLst>
            <pc:docMk/>
            <pc:sldMk cId="3440960843" sldId="2147471542"/>
            <ac:spMk id="4" creationId="{705CAA8D-D549-F973-33E1-CA37F1BD1877}"/>
          </ac:spMkLst>
        </pc:spChg>
        <pc:spChg chg="mod">
          <ac:chgData name="Sasikala Palanisamy" userId="845ca1d3-a2cb-41c9-ac23-3212a36db0ae" providerId="ADAL" clId="{1FAE34CC-A28E-4967-91A0-F5A1C7D0C266}" dt="2024-03-05T13:28:15.261" v="3429" actId="1076"/>
          <ac:spMkLst>
            <pc:docMk/>
            <pc:sldMk cId="3440960843" sldId="2147471542"/>
            <ac:spMk id="8" creationId="{C495CBC1-210F-5E4D-2299-14861FCABAD0}"/>
          </ac:spMkLst>
        </pc:spChg>
      </pc:sldChg>
      <pc:sldChg chg="addSp modSp mod ord">
        <pc:chgData name="Sasikala Palanisamy" userId="845ca1d3-a2cb-41c9-ac23-3212a36db0ae" providerId="ADAL" clId="{1FAE34CC-A28E-4967-91A0-F5A1C7D0C266}" dt="2024-03-07T05:23:43.770" v="5886" actId="948"/>
        <pc:sldMkLst>
          <pc:docMk/>
          <pc:sldMk cId="324048179" sldId="2147471543"/>
        </pc:sldMkLst>
        <pc:spChg chg="mod">
          <ac:chgData name="Sasikala Palanisamy" userId="845ca1d3-a2cb-41c9-ac23-3212a36db0ae" providerId="ADAL" clId="{1FAE34CC-A28E-4967-91A0-F5A1C7D0C266}" dt="2024-03-06T12:40:31.526" v="4284" actId="1076"/>
          <ac:spMkLst>
            <pc:docMk/>
            <pc:sldMk cId="324048179" sldId="2147471543"/>
            <ac:spMk id="3" creationId="{36F09C59-5724-5737-CDE1-71B9E2488258}"/>
          </ac:spMkLst>
        </pc:spChg>
        <pc:spChg chg="mod">
          <ac:chgData name="Sasikala Palanisamy" userId="845ca1d3-a2cb-41c9-ac23-3212a36db0ae" providerId="ADAL" clId="{1FAE34CC-A28E-4967-91A0-F5A1C7D0C266}" dt="2024-03-06T09:47:22.493" v="3470" actId="1076"/>
          <ac:spMkLst>
            <pc:docMk/>
            <pc:sldMk cId="324048179" sldId="2147471543"/>
            <ac:spMk id="4" creationId="{705CAA8D-D549-F973-33E1-CA37F1BD1877}"/>
          </ac:spMkLst>
        </pc:spChg>
        <pc:spChg chg="mod">
          <ac:chgData name="Sasikala Palanisamy" userId="845ca1d3-a2cb-41c9-ac23-3212a36db0ae" providerId="ADAL" clId="{1FAE34CC-A28E-4967-91A0-F5A1C7D0C266}" dt="2024-03-06T14:52:19.533" v="5111" actId="1076"/>
          <ac:spMkLst>
            <pc:docMk/>
            <pc:sldMk cId="324048179" sldId="2147471543"/>
            <ac:spMk id="5" creationId="{F7AB07A5-B006-C65B-01D1-3CC6BF0AED3B}"/>
          </ac:spMkLst>
        </pc:spChg>
        <pc:spChg chg="add mod">
          <ac:chgData name="Sasikala Palanisamy" userId="845ca1d3-a2cb-41c9-ac23-3212a36db0ae" providerId="ADAL" clId="{1FAE34CC-A28E-4967-91A0-F5A1C7D0C266}" dt="2024-03-06T14:54:46.677" v="5223" actId="14100"/>
          <ac:spMkLst>
            <pc:docMk/>
            <pc:sldMk cId="324048179" sldId="2147471543"/>
            <ac:spMk id="7" creationId="{A62C0CB1-7E1D-7788-8035-D2A380807A35}"/>
          </ac:spMkLst>
        </pc:spChg>
        <pc:spChg chg="mod">
          <ac:chgData name="Sasikala Palanisamy" userId="845ca1d3-a2cb-41c9-ac23-3212a36db0ae" providerId="ADAL" clId="{1FAE34CC-A28E-4967-91A0-F5A1C7D0C266}" dt="2024-03-06T14:55:14.964" v="5249" actId="14100"/>
          <ac:spMkLst>
            <pc:docMk/>
            <pc:sldMk cId="324048179" sldId="2147471543"/>
            <ac:spMk id="8" creationId="{C495CBC1-210F-5E4D-2299-14861FCABAD0}"/>
          </ac:spMkLst>
        </pc:spChg>
        <pc:spChg chg="add mod">
          <ac:chgData name="Sasikala Palanisamy" userId="845ca1d3-a2cb-41c9-ac23-3212a36db0ae" providerId="ADAL" clId="{1FAE34CC-A28E-4967-91A0-F5A1C7D0C266}" dt="2024-03-06T12:40:19.926" v="4281" actId="14100"/>
          <ac:spMkLst>
            <pc:docMk/>
            <pc:sldMk cId="324048179" sldId="2147471543"/>
            <ac:spMk id="10" creationId="{9E022847-66E9-8B98-1017-1CC7EB082E81}"/>
          </ac:spMkLst>
        </pc:spChg>
        <pc:spChg chg="add mod">
          <ac:chgData name="Sasikala Palanisamy" userId="845ca1d3-a2cb-41c9-ac23-3212a36db0ae" providerId="ADAL" clId="{1FAE34CC-A28E-4967-91A0-F5A1C7D0C266}" dt="2024-03-06T14:55:41.039" v="5256" actId="14100"/>
          <ac:spMkLst>
            <pc:docMk/>
            <pc:sldMk cId="324048179" sldId="2147471543"/>
            <ac:spMk id="12" creationId="{EDA4DA35-F29A-C4F9-642F-9E0BCA8DA8A2}"/>
          </ac:spMkLst>
        </pc:spChg>
        <pc:spChg chg="add mod">
          <ac:chgData name="Sasikala Palanisamy" userId="845ca1d3-a2cb-41c9-ac23-3212a36db0ae" providerId="ADAL" clId="{1FAE34CC-A28E-4967-91A0-F5A1C7D0C266}" dt="2024-03-07T05:20:38.460" v="5821" actId="207"/>
          <ac:spMkLst>
            <pc:docMk/>
            <pc:sldMk cId="324048179" sldId="2147471543"/>
            <ac:spMk id="13" creationId="{1D1810A8-277C-5EA4-2CB1-D443402AB583}"/>
          </ac:spMkLst>
        </pc:spChg>
        <pc:spChg chg="add mod">
          <ac:chgData name="Sasikala Palanisamy" userId="845ca1d3-a2cb-41c9-ac23-3212a36db0ae" providerId="ADAL" clId="{1FAE34CC-A28E-4967-91A0-F5A1C7D0C266}" dt="2024-03-06T14:55:50.553" v="5268" actId="20577"/>
          <ac:spMkLst>
            <pc:docMk/>
            <pc:sldMk cId="324048179" sldId="2147471543"/>
            <ac:spMk id="14" creationId="{924A7FF0-BC91-F559-E547-3C372F081094}"/>
          </ac:spMkLst>
        </pc:spChg>
        <pc:spChg chg="add mod">
          <ac:chgData name="Sasikala Palanisamy" userId="845ca1d3-a2cb-41c9-ac23-3212a36db0ae" providerId="ADAL" clId="{1FAE34CC-A28E-4967-91A0-F5A1C7D0C266}" dt="2024-03-07T05:23:43.770" v="5886" actId="948"/>
          <ac:spMkLst>
            <pc:docMk/>
            <pc:sldMk cId="324048179" sldId="2147471543"/>
            <ac:spMk id="15" creationId="{BA80C6C4-6366-F99F-6D36-0BA5965F716D}"/>
          </ac:spMkLst>
        </pc:spChg>
        <pc:picChg chg="mod">
          <ac:chgData name="Sasikala Palanisamy" userId="845ca1d3-a2cb-41c9-ac23-3212a36db0ae" providerId="ADAL" clId="{1FAE34CC-A28E-4967-91A0-F5A1C7D0C266}" dt="2024-03-06T14:55:33.480" v="5255" actId="14100"/>
          <ac:picMkLst>
            <pc:docMk/>
            <pc:sldMk cId="324048179" sldId="2147471543"/>
            <ac:picMk id="1026" creationId="{9D8BC628-2777-F323-AE7B-015F3C6669E1}"/>
          </ac:picMkLst>
        </pc:picChg>
      </pc:sldChg>
      <pc:sldChg chg="addSp delSp modSp mod modAnim">
        <pc:chgData name="Sasikala Palanisamy" userId="845ca1d3-a2cb-41c9-ac23-3212a36db0ae" providerId="ADAL" clId="{1FAE34CC-A28E-4967-91A0-F5A1C7D0C266}" dt="2024-03-07T10:12:00.358" v="9023" actId="14100"/>
        <pc:sldMkLst>
          <pc:docMk/>
          <pc:sldMk cId="3288074575" sldId="2147471544"/>
        </pc:sldMkLst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" creationId="{F18C8BB6-E430-6847-D4BC-6493379C3567}"/>
          </ac:spMkLst>
        </pc:spChg>
        <pc:spChg chg="mod">
          <ac:chgData name="Sasikala Palanisamy" userId="845ca1d3-a2cb-41c9-ac23-3212a36db0ae" providerId="ADAL" clId="{1FAE34CC-A28E-4967-91A0-F5A1C7D0C266}" dt="2024-03-07T10:12:00.358" v="9023" actId="14100"/>
          <ac:spMkLst>
            <pc:docMk/>
            <pc:sldMk cId="3288074575" sldId="2147471544"/>
            <ac:spMk id="4" creationId="{33D6565E-F982-B0B9-E4F0-1572930C14EC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7" creationId="{15C8DA9E-3331-1E17-6404-FEAA0F14970D}"/>
          </ac:spMkLst>
        </pc:spChg>
        <pc:spChg chg="add mod">
          <ac:chgData name="Sasikala Palanisamy" userId="845ca1d3-a2cb-41c9-ac23-3212a36db0ae" providerId="ADAL" clId="{1FAE34CC-A28E-4967-91A0-F5A1C7D0C266}" dt="2024-03-07T10:06:09.792" v="8972" actId="1076"/>
          <ac:spMkLst>
            <pc:docMk/>
            <pc:sldMk cId="3288074575" sldId="2147471544"/>
            <ac:spMk id="9" creationId="{A4275679-A125-B892-89E6-905E5272C93E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18" creationId="{9EEBDD6C-2768-0031-0B46-7ECEEB15F7BF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19" creationId="{BAA7C3AA-347D-34AA-DEDA-E2571AB6AF25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2" creationId="{C5F6E296-BC14-1299-F8A0-8BA5FAECA023}"/>
          </ac:spMkLst>
        </pc:spChg>
        <pc:spChg chg="mod">
          <ac:chgData name="Sasikala Palanisamy" userId="845ca1d3-a2cb-41c9-ac23-3212a36db0ae" providerId="ADAL" clId="{1FAE34CC-A28E-4967-91A0-F5A1C7D0C266}" dt="2024-03-06T09:43:38.819" v="3433" actId="164"/>
          <ac:spMkLst>
            <pc:docMk/>
            <pc:sldMk cId="3288074575" sldId="2147471544"/>
            <ac:spMk id="23" creationId="{6EB51BBF-AF5E-F81B-9882-476F0468132B}"/>
          </ac:spMkLst>
        </pc:spChg>
        <pc:spChg chg="del mod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4" creationId="{8AA03134-0A4D-5421-CE2D-3C5DFE080739}"/>
          </ac:spMkLst>
        </pc:spChg>
        <pc:spChg chg="del mod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6" creationId="{A331A8C1-70D6-CA17-3FCF-B255746BBC69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8" creationId="{C4596DC9-9A49-8957-5F8B-C24A1E3ADBF0}"/>
          </ac:spMkLst>
        </pc:spChg>
        <pc:grpChg chg="del">
          <ac:chgData name="Sasikala Palanisamy" userId="845ca1d3-a2cb-41c9-ac23-3212a36db0ae" providerId="ADAL" clId="{1FAE34CC-A28E-4967-91A0-F5A1C7D0C266}" dt="2024-03-07T10:02:55.591" v="8823" actId="478"/>
          <ac:grpSpMkLst>
            <pc:docMk/>
            <pc:sldMk cId="3288074575" sldId="2147471544"/>
            <ac:grpSpMk id="3" creationId="{3F43E818-7283-D089-801D-D435DDFAC437}"/>
          </ac:grpSpMkLst>
        </pc:grpChg>
        <pc:grpChg chg="del mod">
          <ac:chgData name="Sasikala Palanisamy" userId="845ca1d3-a2cb-41c9-ac23-3212a36db0ae" providerId="ADAL" clId="{1FAE34CC-A28E-4967-91A0-F5A1C7D0C266}" dt="2024-03-07T10:02:55.591" v="8823" actId="478"/>
          <ac:grpSpMkLst>
            <pc:docMk/>
            <pc:sldMk cId="3288074575" sldId="2147471544"/>
            <ac:grpSpMk id="5" creationId="{1ABE21BD-7EE6-DE05-17B1-F46F65C9B89D}"/>
          </ac:grpSpMkLst>
        </pc:grpChg>
        <pc:grpChg chg="add mod">
          <ac:chgData name="Sasikala Palanisamy" userId="845ca1d3-a2cb-41c9-ac23-3212a36db0ae" providerId="ADAL" clId="{1FAE34CC-A28E-4967-91A0-F5A1C7D0C266}" dt="2024-03-06T09:43:38.819" v="3433" actId="164"/>
          <ac:grpSpMkLst>
            <pc:docMk/>
            <pc:sldMk cId="3288074575" sldId="2147471544"/>
            <ac:grpSpMk id="8" creationId="{5937EB9B-CD05-2FA0-544F-0C8D88E0986B}"/>
          </ac:grpSpMkLst>
        </pc:grp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6" creationId="{F5626177-6541-0F19-FF22-D3D5ADD5867F}"/>
          </ac:picMkLst>
        </pc:picChg>
        <pc:picChg chg="add mod">
          <ac:chgData name="Sasikala Palanisamy" userId="845ca1d3-a2cb-41c9-ac23-3212a36db0ae" providerId="ADAL" clId="{1FAE34CC-A28E-4967-91A0-F5A1C7D0C266}" dt="2024-03-07T10:09:13.275" v="9017" actId="1076"/>
          <ac:picMkLst>
            <pc:docMk/>
            <pc:sldMk cId="3288074575" sldId="2147471544"/>
            <ac:picMk id="8" creationId="{3578576F-4447-05AF-7A6E-4A956F0675F2}"/>
          </ac:picMkLst>
        </pc:picChg>
        <pc:picChg chg="add mod">
          <ac:chgData name="Sasikala Palanisamy" userId="845ca1d3-a2cb-41c9-ac23-3212a36db0ae" providerId="ADAL" clId="{1FAE34CC-A28E-4967-91A0-F5A1C7D0C266}" dt="2024-03-07T10:09:10.752" v="9016" actId="1076"/>
          <ac:picMkLst>
            <pc:docMk/>
            <pc:sldMk cId="3288074575" sldId="2147471544"/>
            <ac:picMk id="10" creationId="{738EA16E-E709-EA3D-9A0F-BEEE46476EE7}"/>
          </ac:picMkLst>
        </pc:picChg>
        <pc:picChg chg="add mod">
          <ac:chgData name="Sasikala Palanisamy" userId="845ca1d3-a2cb-41c9-ac23-3212a36db0ae" providerId="ADAL" clId="{1FAE34CC-A28E-4967-91A0-F5A1C7D0C266}" dt="2024-03-07T10:09:26.585" v="9021" actId="14100"/>
          <ac:picMkLst>
            <pc:docMk/>
            <pc:sldMk cId="3288074575" sldId="2147471544"/>
            <ac:picMk id="11" creationId="{27BFA5A2-4E01-4C00-8848-F6598B435035}"/>
          </ac:picMkLst>
        </pc:pic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12" creationId="{C4DA0CDC-4590-CDCE-62CA-E33DF4213FCE}"/>
          </ac:picMkLst>
        </pc:pic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16" creationId="{E4D2989C-6E0A-0B90-F996-755BC2D74585}"/>
          </ac:picMkLst>
        </pc:picChg>
        <pc:picChg chg="mod">
          <ac:chgData name="Sasikala Palanisamy" userId="845ca1d3-a2cb-41c9-ac23-3212a36db0ae" providerId="ADAL" clId="{1FAE34CC-A28E-4967-91A0-F5A1C7D0C266}" dt="2024-03-06T09:43:38.819" v="3433" actId="164"/>
          <ac:picMkLst>
            <pc:docMk/>
            <pc:sldMk cId="3288074575" sldId="2147471544"/>
            <ac:picMk id="21" creationId="{5C2DC0ED-4DBD-E5ED-D58C-F297392C9575}"/>
          </ac:picMkLst>
        </pc:pic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27" creationId="{9BC25169-0F16-B4AA-B1FE-2943D9355F79}"/>
          </ac:picMkLst>
        </pc:picChg>
        <pc:picChg chg="add del mod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1026" creationId="{84569D2E-2190-FCB1-18E5-24701B6FB997}"/>
          </ac:picMkLst>
        </pc:pic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1034" creationId="{FB2B78F5-F5B2-93FA-2174-8125EA0FE82A}"/>
          </ac:picMkLst>
        </pc:picChg>
      </pc:sldChg>
      <pc:sldChg chg="addSp modSp mod">
        <pc:chgData name="Sasikala Palanisamy" userId="845ca1d3-a2cb-41c9-ac23-3212a36db0ae" providerId="ADAL" clId="{1FAE34CC-A28E-4967-91A0-F5A1C7D0C266}" dt="2024-03-08T11:45:50.864" v="9040" actId="20577"/>
        <pc:sldMkLst>
          <pc:docMk/>
          <pc:sldMk cId="3377003316" sldId="2147471546"/>
        </pc:sldMkLst>
        <pc:spChg chg="add mod">
          <ac:chgData name="Sasikala Palanisamy" userId="845ca1d3-a2cb-41c9-ac23-3212a36db0ae" providerId="ADAL" clId="{1FAE34CC-A28E-4967-91A0-F5A1C7D0C266}" dt="2024-03-07T09:36:23.348" v="8812" actId="2085"/>
          <ac:spMkLst>
            <pc:docMk/>
            <pc:sldMk cId="3377003316" sldId="2147471546"/>
            <ac:spMk id="3" creationId="{EC7A0774-6F91-FC8A-5A65-8C4838EA58EC}"/>
          </ac:spMkLst>
        </pc:spChg>
        <pc:spChg chg="mod">
          <ac:chgData name="Sasikala Palanisamy" userId="845ca1d3-a2cb-41c9-ac23-3212a36db0ae" providerId="ADAL" clId="{1FAE34CC-A28E-4967-91A0-F5A1C7D0C266}" dt="2024-03-08T11:45:50.864" v="9040" actId="20577"/>
          <ac:spMkLst>
            <pc:docMk/>
            <pc:sldMk cId="3377003316" sldId="2147471546"/>
            <ac:spMk id="14" creationId="{390E3F3A-A2EF-9F40-3094-097089851E7E}"/>
          </ac:spMkLst>
        </pc:spChg>
      </pc:sldChg>
      <pc:sldChg chg="delSp modSp mod">
        <pc:chgData name="Sasikala Palanisamy" userId="845ca1d3-a2cb-41c9-ac23-3212a36db0ae" providerId="ADAL" clId="{1FAE34CC-A28E-4967-91A0-F5A1C7D0C266}" dt="2024-03-07T08:25:20.327" v="8809" actId="14100"/>
        <pc:sldMkLst>
          <pc:docMk/>
          <pc:sldMk cId="2236482099" sldId="2147471547"/>
        </pc:sldMkLst>
        <pc:spChg chg="del">
          <ac:chgData name="Sasikala Palanisamy" userId="845ca1d3-a2cb-41c9-ac23-3212a36db0ae" providerId="ADAL" clId="{1FAE34CC-A28E-4967-91A0-F5A1C7D0C266}" dt="2024-03-07T08:25:17.459" v="8808" actId="478"/>
          <ac:spMkLst>
            <pc:docMk/>
            <pc:sldMk cId="2236482099" sldId="2147471547"/>
            <ac:spMk id="10" creationId="{FCDCAA4E-005E-0E8A-6917-164175137E0D}"/>
          </ac:spMkLst>
        </pc:spChg>
        <pc:picChg chg="mod">
          <ac:chgData name="Sasikala Palanisamy" userId="845ca1d3-a2cb-41c9-ac23-3212a36db0ae" providerId="ADAL" clId="{1FAE34CC-A28E-4967-91A0-F5A1C7D0C266}" dt="2024-03-07T08:25:20.327" v="8809" actId="14100"/>
          <ac:picMkLst>
            <pc:docMk/>
            <pc:sldMk cId="2236482099" sldId="2147471547"/>
            <ac:picMk id="8" creationId="{97DAC8C1-9507-7276-77A5-C9807E95FF0B}"/>
          </ac:picMkLst>
        </pc:picChg>
      </pc:sldChg>
      <pc:sldChg chg="addSp delSp modSp mod">
        <pc:chgData name="Sasikala Palanisamy" userId="845ca1d3-a2cb-41c9-ac23-3212a36db0ae" providerId="ADAL" clId="{1FAE34CC-A28E-4967-91A0-F5A1C7D0C266}" dt="2024-03-07T09:36:46.686" v="8818" actId="14100"/>
        <pc:sldMkLst>
          <pc:docMk/>
          <pc:sldMk cId="2303213120" sldId="2147471548"/>
        </pc:sldMkLst>
        <pc:spChg chg="add mod">
          <ac:chgData name="Sasikala Palanisamy" userId="845ca1d3-a2cb-41c9-ac23-3212a36db0ae" providerId="ADAL" clId="{1FAE34CC-A28E-4967-91A0-F5A1C7D0C266}" dt="2024-03-07T09:36:41.518" v="8816" actId="1076"/>
          <ac:spMkLst>
            <pc:docMk/>
            <pc:sldMk cId="2303213120" sldId="2147471548"/>
            <ac:spMk id="3" creationId="{FED9869D-C670-FC81-14C0-D66CC5C752E2}"/>
          </ac:spMkLst>
        </pc:spChg>
        <pc:spChg chg="mod">
          <ac:chgData name="Sasikala Palanisamy" userId="845ca1d3-a2cb-41c9-ac23-3212a36db0ae" providerId="ADAL" clId="{1FAE34CC-A28E-4967-91A0-F5A1C7D0C266}" dt="2024-03-06T10:07:50.397" v="3838" actId="20577"/>
          <ac:spMkLst>
            <pc:docMk/>
            <pc:sldMk cId="2303213120" sldId="2147471548"/>
            <ac:spMk id="5" creationId="{EFBBD0DC-FC3E-B3F1-34A0-1C8FA97D7BC2}"/>
          </ac:spMkLst>
        </pc:spChg>
        <pc:spChg chg="mod">
          <ac:chgData name="Sasikala Palanisamy" userId="845ca1d3-a2cb-41c9-ac23-3212a36db0ae" providerId="ADAL" clId="{1FAE34CC-A28E-4967-91A0-F5A1C7D0C266}" dt="2024-03-07T09:36:46.686" v="8818" actId="14100"/>
          <ac:spMkLst>
            <pc:docMk/>
            <pc:sldMk cId="2303213120" sldId="2147471548"/>
            <ac:spMk id="6" creationId="{BD7C3C01-8707-D4F0-0CC5-11A89CC4251B}"/>
          </ac:spMkLst>
        </pc:spChg>
        <pc:spChg chg="del">
          <ac:chgData name="Sasikala Palanisamy" userId="845ca1d3-a2cb-41c9-ac23-3212a36db0ae" providerId="ADAL" clId="{1FAE34CC-A28E-4967-91A0-F5A1C7D0C266}" dt="2024-03-07T08:25:07.837" v="8806" actId="478"/>
          <ac:spMkLst>
            <pc:docMk/>
            <pc:sldMk cId="2303213120" sldId="2147471548"/>
            <ac:spMk id="10" creationId="{9F2DB99F-BDB4-CCAC-5F64-AFBB68F5C334}"/>
          </ac:spMkLst>
        </pc:spChg>
        <pc:picChg chg="mod">
          <ac:chgData name="Sasikala Palanisamy" userId="845ca1d3-a2cb-41c9-ac23-3212a36db0ae" providerId="ADAL" clId="{1FAE34CC-A28E-4967-91A0-F5A1C7D0C266}" dt="2024-03-07T08:25:12.415" v="8807" actId="14100"/>
          <ac:picMkLst>
            <pc:docMk/>
            <pc:sldMk cId="2303213120" sldId="2147471548"/>
            <ac:picMk id="8" creationId="{546E6055-60AE-7148-EFC2-34EF74AE3D87}"/>
          </ac:picMkLst>
        </pc:picChg>
      </pc:sldChg>
      <pc:sldChg chg="delSp modSp del mod">
        <pc:chgData name="Sasikala Palanisamy" userId="845ca1d3-a2cb-41c9-ac23-3212a36db0ae" providerId="ADAL" clId="{1FAE34CC-A28E-4967-91A0-F5A1C7D0C266}" dt="2024-03-08T12:21:14.302" v="9507" actId="47"/>
        <pc:sldMkLst>
          <pc:docMk/>
          <pc:sldMk cId="395641800" sldId="2147471549"/>
        </pc:sldMkLst>
        <pc:spChg chg="del">
          <ac:chgData name="Sasikala Palanisamy" userId="845ca1d3-a2cb-41c9-ac23-3212a36db0ae" providerId="ADAL" clId="{1FAE34CC-A28E-4967-91A0-F5A1C7D0C266}" dt="2024-03-07T08:24:52.985" v="8804" actId="478"/>
          <ac:spMkLst>
            <pc:docMk/>
            <pc:sldMk cId="395641800" sldId="2147471549"/>
            <ac:spMk id="10" creationId="{60A673DD-7A3E-BCA5-0F3A-FC1914B0D8F3}"/>
          </ac:spMkLst>
        </pc:spChg>
        <pc:picChg chg="mod">
          <ac:chgData name="Sasikala Palanisamy" userId="845ca1d3-a2cb-41c9-ac23-3212a36db0ae" providerId="ADAL" clId="{1FAE34CC-A28E-4967-91A0-F5A1C7D0C266}" dt="2024-03-07T08:24:57.321" v="8805" actId="14100"/>
          <ac:picMkLst>
            <pc:docMk/>
            <pc:sldMk cId="395641800" sldId="2147471549"/>
            <ac:picMk id="8" creationId="{69CD3895-DABB-F337-C9E7-0AEDCB0EBA04}"/>
          </ac:picMkLst>
        </pc:picChg>
      </pc:sldChg>
      <pc:sldChg chg="new del">
        <pc:chgData name="Sasikala Palanisamy" userId="845ca1d3-a2cb-41c9-ac23-3212a36db0ae" providerId="ADAL" clId="{1FAE34CC-A28E-4967-91A0-F5A1C7D0C266}" dt="2024-03-06T09:55:00.116" v="3476" actId="680"/>
        <pc:sldMkLst>
          <pc:docMk/>
          <pc:sldMk cId="2119369811" sldId="2147471551"/>
        </pc:sldMkLst>
      </pc:sldChg>
      <pc:sldChg chg="new del">
        <pc:chgData name="Sasikala Palanisamy" userId="845ca1d3-a2cb-41c9-ac23-3212a36db0ae" providerId="ADAL" clId="{1FAE34CC-A28E-4967-91A0-F5A1C7D0C266}" dt="2024-03-06T09:54:56.738" v="3474" actId="47"/>
        <pc:sldMkLst>
          <pc:docMk/>
          <pc:sldMk cId="2608679438" sldId="2147471551"/>
        </pc:sldMkLst>
      </pc:sldChg>
      <pc:sldChg chg="addSp delSp modSp add del mod modAnim">
        <pc:chgData name="Sasikala Palanisamy" userId="845ca1d3-a2cb-41c9-ac23-3212a36db0ae" providerId="ADAL" clId="{1FAE34CC-A28E-4967-91A0-F5A1C7D0C266}" dt="2024-03-07T08:11:39.109" v="8671" actId="47"/>
        <pc:sldMkLst>
          <pc:docMk/>
          <pc:sldMk cId="3780417569" sldId="2147471551"/>
        </pc:sldMkLst>
        <pc:spChg chg="mod">
          <ac:chgData name="Sasikala Palanisamy" userId="845ca1d3-a2cb-41c9-ac23-3212a36db0ae" providerId="ADAL" clId="{1FAE34CC-A28E-4967-91A0-F5A1C7D0C266}" dt="2024-03-06T10:03:12.008" v="3836" actId="1076"/>
          <ac:spMkLst>
            <pc:docMk/>
            <pc:sldMk cId="3780417569" sldId="2147471551"/>
            <ac:spMk id="2" creationId="{A8C09639-4D3D-8283-B32E-B8BEE39A5D27}"/>
          </ac:spMkLst>
        </pc:spChg>
        <pc:spChg chg="mod">
          <ac:chgData name="Sasikala Palanisamy" userId="845ca1d3-a2cb-41c9-ac23-3212a36db0ae" providerId="ADAL" clId="{1FAE34CC-A28E-4967-91A0-F5A1C7D0C266}" dt="2024-03-06T10:03:11.568" v="3835" actId="1076"/>
          <ac:spMkLst>
            <pc:docMk/>
            <pc:sldMk cId="3780417569" sldId="2147471551"/>
            <ac:spMk id="3" creationId="{3FAFCBF7-40E7-8757-BA32-AC71A50D691D}"/>
          </ac:spMkLst>
        </pc:spChg>
        <pc:spChg chg="del">
          <ac:chgData name="Sasikala Palanisamy" userId="845ca1d3-a2cb-41c9-ac23-3212a36db0ae" providerId="ADAL" clId="{1FAE34CC-A28E-4967-91A0-F5A1C7D0C266}" dt="2024-03-06T09:55:06.944" v="3480" actId="478"/>
          <ac:spMkLst>
            <pc:docMk/>
            <pc:sldMk cId="3780417569" sldId="2147471551"/>
            <ac:spMk id="5" creationId="{11FAC1B0-4CEF-7A38-6579-818B7DFB4B9C}"/>
          </ac:spMkLst>
        </pc:spChg>
        <pc:spChg chg="del">
          <ac:chgData name="Sasikala Palanisamy" userId="845ca1d3-a2cb-41c9-ac23-3212a36db0ae" providerId="ADAL" clId="{1FAE34CC-A28E-4967-91A0-F5A1C7D0C266}" dt="2024-03-06T09:55:05.440" v="3479" actId="478"/>
          <ac:spMkLst>
            <pc:docMk/>
            <pc:sldMk cId="3780417569" sldId="2147471551"/>
            <ac:spMk id="8" creationId="{528264CB-8212-6E23-3813-2C2991E5305D}"/>
          </ac:spMkLst>
        </pc:spChg>
        <pc:spChg chg="add mod">
          <ac:chgData name="Sasikala Palanisamy" userId="845ca1d3-a2cb-41c9-ac23-3212a36db0ae" providerId="ADAL" clId="{1FAE34CC-A28E-4967-91A0-F5A1C7D0C266}" dt="2024-03-06T09:57:50.832" v="3494" actId="20577"/>
          <ac:spMkLst>
            <pc:docMk/>
            <pc:sldMk cId="3780417569" sldId="2147471551"/>
            <ac:spMk id="11" creationId="{6C82EA00-13D5-1B73-32F9-A3DF0BCC6B8F}"/>
          </ac:spMkLst>
        </pc:spChg>
        <pc:spChg chg="add mod">
          <ac:chgData name="Sasikala Palanisamy" userId="845ca1d3-a2cb-41c9-ac23-3212a36db0ae" providerId="ADAL" clId="{1FAE34CC-A28E-4967-91A0-F5A1C7D0C266}" dt="2024-03-06T10:00:55.345" v="3645" actId="1076"/>
          <ac:spMkLst>
            <pc:docMk/>
            <pc:sldMk cId="3780417569" sldId="2147471551"/>
            <ac:spMk id="12" creationId="{808E32D6-2FA7-2C76-1D70-D9A817B8F43D}"/>
          </ac:spMkLst>
        </pc:spChg>
        <pc:spChg chg="add mod">
          <ac:chgData name="Sasikala Palanisamy" userId="845ca1d3-a2cb-41c9-ac23-3212a36db0ae" providerId="ADAL" clId="{1FAE34CC-A28E-4967-91A0-F5A1C7D0C266}" dt="2024-03-06T10:01:01.972" v="3649" actId="1076"/>
          <ac:spMkLst>
            <pc:docMk/>
            <pc:sldMk cId="3780417569" sldId="2147471551"/>
            <ac:spMk id="13" creationId="{97B8464B-ECCC-B90A-B91C-5F9C172E0010}"/>
          </ac:spMkLst>
        </pc:spChg>
        <pc:spChg chg="add mod">
          <ac:chgData name="Sasikala Palanisamy" userId="845ca1d3-a2cb-41c9-ac23-3212a36db0ae" providerId="ADAL" clId="{1FAE34CC-A28E-4967-91A0-F5A1C7D0C266}" dt="2024-03-06T09:58:02.696" v="3517" actId="20577"/>
          <ac:spMkLst>
            <pc:docMk/>
            <pc:sldMk cId="3780417569" sldId="2147471551"/>
            <ac:spMk id="14" creationId="{A79D6A16-BC68-D9AC-2C2E-BD718323FD58}"/>
          </ac:spMkLst>
        </pc:spChg>
        <pc:spChg chg="add mod">
          <ac:chgData name="Sasikala Palanisamy" userId="845ca1d3-a2cb-41c9-ac23-3212a36db0ae" providerId="ADAL" clId="{1FAE34CC-A28E-4967-91A0-F5A1C7D0C266}" dt="2024-03-06T10:00:56.718" v="3646" actId="1076"/>
          <ac:spMkLst>
            <pc:docMk/>
            <pc:sldMk cId="3780417569" sldId="2147471551"/>
            <ac:spMk id="17" creationId="{F5A01B9A-DBAD-8093-4BC7-6C315BF4F6AC}"/>
          </ac:spMkLst>
        </pc:spChg>
        <pc:spChg chg="add mod">
          <ac:chgData name="Sasikala Palanisamy" userId="845ca1d3-a2cb-41c9-ac23-3212a36db0ae" providerId="ADAL" clId="{1FAE34CC-A28E-4967-91A0-F5A1C7D0C266}" dt="2024-03-06T10:00:59.787" v="3647" actId="1076"/>
          <ac:spMkLst>
            <pc:docMk/>
            <pc:sldMk cId="3780417569" sldId="2147471551"/>
            <ac:spMk id="18" creationId="{02C0743C-DEB0-A11C-764A-337F7EA53BE6}"/>
          </ac:spMkLst>
        </pc:spChg>
        <pc:spChg chg="add mod">
          <ac:chgData name="Sasikala Palanisamy" userId="845ca1d3-a2cb-41c9-ac23-3212a36db0ae" providerId="ADAL" clId="{1FAE34CC-A28E-4967-91A0-F5A1C7D0C266}" dt="2024-03-06T10:00:45.266" v="3644" actId="1076"/>
          <ac:spMkLst>
            <pc:docMk/>
            <pc:sldMk cId="3780417569" sldId="2147471551"/>
            <ac:spMk id="21" creationId="{CF0E4FC1-3E12-2F68-C863-361D0C06BBBB}"/>
          </ac:spMkLst>
        </pc:spChg>
        <pc:spChg chg="add mod">
          <ac:chgData name="Sasikala Palanisamy" userId="845ca1d3-a2cb-41c9-ac23-3212a36db0ae" providerId="ADAL" clId="{1FAE34CC-A28E-4967-91A0-F5A1C7D0C266}" dt="2024-03-06T10:01:35.043" v="3704" actId="14100"/>
          <ac:spMkLst>
            <pc:docMk/>
            <pc:sldMk cId="3780417569" sldId="2147471551"/>
            <ac:spMk id="22" creationId="{479A3732-BCBB-8FC6-06BA-4F050B700C57}"/>
          </ac:spMkLst>
        </pc:spChg>
        <pc:spChg chg="add mod">
          <ac:chgData name="Sasikala Palanisamy" userId="845ca1d3-a2cb-41c9-ac23-3212a36db0ae" providerId="ADAL" clId="{1FAE34CC-A28E-4967-91A0-F5A1C7D0C266}" dt="2024-03-06T10:02:34.799" v="3808" actId="1076"/>
          <ac:spMkLst>
            <pc:docMk/>
            <pc:sldMk cId="3780417569" sldId="2147471551"/>
            <ac:spMk id="23" creationId="{FAB1FCF3-C6F4-4040-DE10-733358E47F41}"/>
          </ac:spMkLst>
        </pc:spChg>
        <pc:spChg chg="add mod">
          <ac:chgData name="Sasikala Palanisamy" userId="845ca1d3-a2cb-41c9-ac23-3212a36db0ae" providerId="ADAL" clId="{1FAE34CC-A28E-4967-91A0-F5A1C7D0C266}" dt="2024-03-07T07:42:02.581" v="8246" actId="1076"/>
          <ac:spMkLst>
            <pc:docMk/>
            <pc:sldMk cId="3780417569" sldId="2147471551"/>
            <ac:spMk id="24" creationId="{D82B69C8-CE94-FE78-5191-6D3968DD8FC6}"/>
          </ac:spMkLst>
        </pc:spChg>
        <pc:picChg chg="add mod">
          <ac:chgData name="Sasikala Palanisamy" userId="845ca1d3-a2cb-41c9-ac23-3212a36db0ae" providerId="ADAL" clId="{1FAE34CC-A28E-4967-91A0-F5A1C7D0C266}" dt="2024-03-06T09:56:11.173" v="3482" actId="1076"/>
          <ac:picMkLst>
            <pc:docMk/>
            <pc:sldMk cId="3780417569" sldId="2147471551"/>
            <ac:picMk id="7" creationId="{2B663415-FC83-7ACE-B180-C6BBD90AE16F}"/>
          </ac:picMkLst>
        </pc:picChg>
        <pc:picChg chg="add mod">
          <ac:chgData name="Sasikala Palanisamy" userId="845ca1d3-a2cb-41c9-ac23-3212a36db0ae" providerId="ADAL" clId="{1FAE34CC-A28E-4967-91A0-F5A1C7D0C266}" dt="2024-03-06T09:56:13.895" v="3483" actId="1076"/>
          <ac:picMkLst>
            <pc:docMk/>
            <pc:sldMk cId="3780417569" sldId="2147471551"/>
            <ac:picMk id="10" creationId="{9BF8D4FC-298B-9254-ADA5-2CDE02E5B595}"/>
          </ac:picMkLst>
        </pc:picChg>
        <pc:picChg chg="add mod">
          <ac:chgData name="Sasikala Palanisamy" userId="845ca1d3-a2cb-41c9-ac23-3212a36db0ae" providerId="ADAL" clId="{1FAE34CC-A28E-4967-91A0-F5A1C7D0C266}" dt="2024-03-06T09:58:49.807" v="3521" actId="1076"/>
          <ac:picMkLst>
            <pc:docMk/>
            <pc:sldMk cId="3780417569" sldId="2147471551"/>
            <ac:picMk id="16" creationId="{B340A2FF-4F9B-77A5-2D5A-8BEA1D2408AF}"/>
          </ac:picMkLst>
        </pc:picChg>
        <pc:picChg chg="add mod">
          <ac:chgData name="Sasikala Palanisamy" userId="845ca1d3-a2cb-41c9-ac23-3212a36db0ae" providerId="ADAL" clId="{1FAE34CC-A28E-4967-91A0-F5A1C7D0C266}" dt="2024-03-06T10:00:24.389" v="3623" actId="1076"/>
          <ac:picMkLst>
            <pc:docMk/>
            <pc:sldMk cId="3780417569" sldId="2147471551"/>
            <ac:picMk id="19" creationId="{58876EAA-2AC5-4C29-69BF-F850E358E5E9}"/>
          </ac:picMkLst>
        </pc:picChg>
        <pc:picChg chg="add mod">
          <ac:chgData name="Sasikala Palanisamy" userId="845ca1d3-a2cb-41c9-ac23-3212a36db0ae" providerId="ADAL" clId="{1FAE34CC-A28E-4967-91A0-F5A1C7D0C266}" dt="2024-03-06T10:00:28.130" v="3625" actId="1076"/>
          <ac:picMkLst>
            <pc:docMk/>
            <pc:sldMk cId="3780417569" sldId="2147471551"/>
            <ac:picMk id="20" creationId="{0C3936C7-A21C-1C95-1C3F-EC9FDD7D4F96}"/>
          </ac:picMkLst>
        </pc:picChg>
        <pc:picChg chg="del">
          <ac:chgData name="Sasikala Palanisamy" userId="845ca1d3-a2cb-41c9-ac23-3212a36db0ae" providerId="ADAL" clId="{1FAE34CC-A28E-4967-91A0-F5A1C7D0C266}" dt="2024-03-06T09:55:03.833" v="3478" actId="478"/>
          <ac:picMkLst>
            <pc:docMk/>
            <pc:sldMk cId="3780417569" sldId="2147471551"/>
            <ac:picMk id="1026" creationId="{6CA8568E-E503-FE70-1326-DA6054FF0F7C}"/>
          </ac:picMkLst>
        </pc:picChg>
      </pc:sldChg>
      <pc:sldChg chg="addSp modSp mod">
        <pc:chgData name="Sasikala Palanisamy" userId="845ca1d3-a2cb-41c9-ac23-3212a36db0ae" providerId="ADAL" clId="{1FAE34CC-A28E-4967-91A0-F5A1C7D0C266}" dt="2024-03-07T08:20:52.881" v="8792" actId="14100"/>
        <pc:sldMkLst>
          <pc:docMk/>
          <pc:sldMk cId="1879159462" sldId="2147471552"/>
        </pc:sldMkLst>
        <pc:spChg chg="add mod">
          <ac:chgData name="Sasikala Palanisamy" userId="845ca1d3-a2cb-41c9-ac23-3212a36db0ae" providerId="ADAL" clId="{1FAE34CC-A28E-4967-91A0-F5A1C7D0C266}" dt="2024-03-07T05:20:16.924" v="5818" actId="571"/>
          <ac:spMkLst>
            <pc:docMk/>
            <pc:sldMk cId="1879159462" sldId="2147471552"/>
            <ac:spMk id="2" creationId="{6676AF46-4F17-0F51-F8A3-A115ABC45832}"/>
          </ac:spMkLst>
        </pc:spChg>
        <pc:spChg chg="add mod">
          <ac:chgData name="Sasikala Palanisamy" userId="845ca1d3-a2cb-41c9-ac23-3212a36db0ae" providerId="ADAL" clId="{1FAE34CC-A28E-4967-91A0-F5A1C7D0C266}" dt="2024-03-07T06:38:17.626" v="7098" actId="1076"/>
          <ac:spMkLst>
            <pc:docMk/>
            <pc:sldMk cId="1879159462" sldId="2147471552"/>
            <ac:spMk id="3" creationId="{7B346C15-2DA7-7014-80AD-B4EA2C496CFC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6" creationId="{21BAA202-6054-22CC-BF63-827BF762E1FC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26" creationId="{2988A566-8E61-3EC6-68F1-170BEE255F30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29" creationId="{6FB42A8D-7542-0A43-D8F1-60F7F2025185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0" creationId="{9DBC6D4F-8CE6-0B01-A779-47F9532BC8D5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1" creationId="{E20B5E2E-0DA0-1751-8590-EDD58C768E3B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2" creationId="{75268C62-9B92-5911-BA1D-46CD8F48828B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3" creationId="{5C6DCCA5-55EB-DE19-02CA-E732AC4C4FFE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4" creationId="{65C5E7A8-C93C-950B-61C1-87796EF2BC8A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8" creationId="{501CE2CD-2395-534A-1109-00D438F6B954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9" creationId="{8674591A-B7C0-748B-B846-82EFD1CA7F07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40" creationId="{52DEC051-A498-4480-277F-D3E4387BA453}"/>
          </ac:spMkLst>
        </pc:spChg>
        <pc:picChg chg="mod">
          <ac:chgData name="Sasikala Palanisamy" userId="845ca1d3-a2cb-41c9-ac23-3212a36db0ae" providerId="ADAL" clId="{1FAE34CC-A28E-4967-91A0-F5A1C7D0C266}" dt="2024-03-07T08:20:52.881" v="8792" actId="14100"/>
          <ac:picMkLst>
            <pc:docMk/>
            <pc:sldMk cId="1879159462" sldId="2147471552"/>
            <ac:picMk id="13" creationId="{26C5507F-5642-6A7B-F742-EB37351D70A4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14" creationId="{CEB24E15-27BA-2034-AC21-9DF2883E78F0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16" creationId="{9F974FBE-8D78-69EA-59B8-8EB20415CD1B}"/>
          </ac:picMkLst>
        </pc:picChg>
        <pc:picChg chg="mod">
          <ac:chgData name="Sasikala Palanisamy" userId="845ca1d3-a2cb-41c9-ac23-3212a36db0ae" providerId="ADAL" clId="{1FAE34CC-A28E-4967-91A0-F5A1C7D0C266}" dt="2024-03-07T08:20:44.721" v="8789" actId="1076"/>
          <ac:picMkLst>
            <pc:docMk/>
            <pc:sldMk cId="1879159462" sldId="2147471552"/>
            <ac:picMk id="19" creationId="{3E18A523-47ED-407D-78F8-878EE9DD09C0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0" creationId="{BBE5C075-BDE4-C43B-A614-A01DBC5BF73E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1" creationId="{4E168494-8BDE-27A1-BAFF-972A2A7FED2F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2" creationId="{AF42A3F3-85C3-B997-9368-A9B074FA0F52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7" creationId="{E2BE92B3-B309-487F-D9C0-17FA09FB8951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8" creationId="{471D8193-BF7D-6AD1-4437-891744930CA0}"/>
          </ac:picMkLst>
        </pc:picChg>
      </pc:sldChg>
      <pc:sldChg chg="addSp delSp modSp add del mod ord">
        <pc:chgData name="Sasikala Palanisamy" userId="845ca1d3-a2cb-41c9-ac23-3212a36db0ae" providerId="ADAL" clId="{1FAE34CC-A28E-4967-91A0-F5A1C7D0C266}" dt="2024-03-08T12:24:53.782" v="9541" actId="47"/>
        <pc:sldMkLst>
          <pc:docMk/>
          <pc:sldMk cId="3125071464" sldId="2147471553"/>
        </pc:sldMkLst>
        <pc:spChg chg="del">
          <ac:chgData name="Sasikala Palanisamy" userId="845ca1d3-a2cb-41c9-ac23-3212a36db0ae" providerId="ADAL" clId="{1FAE34CC-A28E-4967-91A0-F5A1C7D0C266}" dt="2024-03-07T04:42:21.807" v="5564" actId="478"/>
          <ac:spMkLst>
            <pc:docMk/>
            <pc:sldMk cId="3125071464" sldId="2147471553"/>
            <ac:spMk id="2" creationId="{112D0E31-ACD0-8473-ACCD-FCA71365E3BD}"/>
          </ac:spMkLst>
        </pc:spChg>
        <pc:spChg chg="add del mod">
          <ac:chgData name="Sasikala Palanisamy" userId="845ca1d3-a2cb-41c9-ac23-3212a36db0ae" providerId="ADAL" clId="{1FAE34CC-A28E-4967-91A0-F5A1C7D0C266}" dt="2024-03-07T04:42:25.210" v="5565" actId="478"/>
          <ac:spMkLst>
            <pc:docMk/>
            <pc:sldMk cId="3125071464" sldId="2147471553"/>
            <ac:spMk id="5" creationId="{B1B4B862-C95B-AFA1-1FAA-327662C37721}"/>
          </ac:spMkLst>
        </pc:spChg>
        <pc:spChg chg="mod">
          <ac:chgData name="Sasikala Palanisamy" userId="845ca1d3-a2cb-41c9-ac23-3212a36db0ae" providerId="ADAL" clId="{1FAE34CC-A28E-4967-91A0-F5A1C7D0C266}" dt="2024-03-07T04:42:42.492" v="5582" actId="1076"/>
          <ac:spMkLst>
            <pc:docMk/>
            <pc:sldMk cId="3125071464" sldId="2147471553"/>
            <ac:spMk id="7" creationId="{CD9B0759-76EB-DAC3-1676-75A7AE334700}"/>
          </ac:spMkLst>
        </pc:spChg>
        <pc:spChg chg="add mod">
          <ac:chgData name="Sasikala Palanisamy" userId="845ca1d3-a2cb-41c9-ac23-3212a36db0ae" providerId="ADAL" clId="{1FAE34CC-A28E-4967-91A0-F5A1C7D0C266}" dt="2024-03-07T04:52:58.846" v="5742" actId="1076"/>
          <ac:spMkLst>
            <pc:docMk/>
            <pc:sldMk cId="3125071464" sldId="2147471553"/>
            <ac:spMk id="8" creationId="{8DF7C9DE-29A6-14F1-EEE9-00902CB64F55}"/>
          </ac:spMkLst>
        </pc:spChg>
        <pc:spChg chg="add mod">
          <ac:chgData name="Sasikala Palanisamy" userId="845ca1d3-a2cb-41c9-ac23-3212a36db0ae" providerId="ADAL" clId="{1FAE34CC-A28E-4967-91A0-F5A1C7D0C266}" dt="2024-03-07T04:53:44.192" v="5765" actId="207"/>
          <ac:spMkLst>
            <pc:docMk/>
            <pc:sldMk cId="3125071464" sldId="2147471553"/>
            <ac:spMk id="9" creationId="{7FB586D5-A98B-5DDD-70C2-9D2D948DB004}"/>
          </ac:spMkLst>
        </pc:spChg>
        <pc:picChg chg="add mod">
          <ac:chgData name="Sasikala Palanisamy" userId="845ca1d3-a2cb-41c9-ac23-3212a36db0ae" providerId="ADAL" clId="{1FAE34CC-A28E-4967-91A0-F5A1C7D0C266}" dt="2024-03-07T08:23:42.433" v="8801" actId="1076"/>
          <ac:picMkLst>
            <pc:docMk/>
            <pc:sldMk cId="3125071464" sldId="2147471553"/>
            <ac:picMk id="1026" creationId="{71E7E335-EA43-4435-32C2-BE1F37ADF262}"/>
          </ac:picMkLst>
        </pc:picChg>
        <pc:picChg chg="add del mod">
          <ac:chgData name="Sasikala Palanisamy" userId="845ca1d3-a2cb-41c9-ac23-3212a36db0ae" providerId="ADAL" clId="{1FAE34CC-A28E-4967-91A0-F5A1C7D0C266}" dt="2024-03-07T04:52:16.477" v="5725" actId="478"/>
          <ac:picMkLst>
            <pc:docMk/>
            <pc:sldMk cId="3125071464" sldId="2147471553"/>
            <ac:picMk id="1028" creationId="{DC1D4329-7446-ACC9-B4A1-46E0954BE915}"/>
          </ac:picMkLst>
        </pc:picChg>
        <pc:picChg chg="add mod">
          <ac:chgData name="Sasikala Palanisamy" userId="845ca1d3-a2cb-41c9-ac23-3212a36db0ae" providerId="ADAL" clId="{1FAE34CC-A28E-4967-91A0-F5A1C7D0C266}" dt="2024-03-07T04:53:14.763" v="5744" actId="1076"/>
          <ac:picMkLst>
            <pc:docMk/>
            <pc:sldMk cId="3125071464" sldId="2147471553"/>
            <ac:picMk id="1030" creationId="{72000007-77C7-42BB-C700-78D670FAA9A3}"/>
          </ac:picMkLst>
        </pc:picChg>
      </pc:sldChg>
      <pc:sldChg chg="addSp delSp modSp add mod ord">
        <pc:chgData name="Sasikala Palanisamy" userId="845ca1d3-a2cb-41c9-ac23-3212a36db0ae" providerId="ADAL" clId="{1FAE34CC-A28E-4967-91A0-F5A1C7D0C266}" dt="2024-03-07T08:24:04.586" v="8803"/>
        <pc:sldMkLst>
          <pc:docMk/>
          <pc:sldMk cId="2995285183" sldId="2147471554"/>
        </pc:sldMkLst>
        <pc:spChg chg="add del">
          <ac:chgData name="Sasikala Palanisamy" userId="845ca1d3-a2cb-41c9-ac23-3212a36db0ae" providerId="ADAL" clId="{1FAE34CC-A28E-4967-91A0-F5A1C7D0C266}" dt="2024-03-07T05:19:21.602" v="5807" actId="478"/>
          <ac:spMkLst>
            <pc:docMk/>
            <pc:sldMk cId="2995285183" sldId="2147471554"/>
            <ac:spMk id="3" creationId="{7B178223-DA1C-8EB8-F843-8A09FD1F02AD}"/>
          </ac:spMkLst>
        </pc:spChg>
        <pc:spChg chg="mod">
          <ac:chgData name="Sasikala Palanisamy" userId="845ca1d3-a2cb-41c9-ac23-3212a36db0ae" providerId="ADAL" clId="{1FAE34CC-A28E-4967-91A0-F5A1C7D0C266}" dt="2024-03-07T05:19:01.190" v="5800" actId="20577"/>
          <ac:spMkLst>
            <pc:docMk/>
            <pc:sldMk cId="2995285183" sldId="2147471554"/>
            <ac:spMk id="8" creationId="{A24076C5-51F4-B5B2-6C56-21D2D024AFFB}"/>
          </ac:spMkLst>
        </pc:spChg>
        <pc:picChg chg="del mod">
          <ac:chgData name="Sasikala Palanisamy" userId="845ca1d3-a2cb-41c9-ac23-3212a36db0ae" providerId="ADAL" clId="{1FAE34CC-A28E-4967-91A0-F5A1C7D0C266}" dt="2024-03-07T05:19:29.390" v="5808" actId="478"/>
          <ac:picMkLst>
            <pc:docMk/>
            <pc:sldMk cId="2995285183" sldId="2147471554"/>
            <ac:picMk id="1026" creationId="{07179CD7-B693-38D0-1546-C2D44C9B8E10}"/>
          </ac:picMkLst>
        </pc:picChg>
        <pc:picChg chg="del">
          <ac:chgData name="Sasikala Palanisamy" userId="845ca1d3-a2cb-41c9-ac23-3212a36db0ae" providerId="ADAL" clId="{1FAE34CC-A28E-4967-91A0-F5A1C7D0C266}" dt="2024-03-07T05:09:24.992" v="5767" actId="478"/>
          <ac:picMkLst>
            <pc:docMk/>
            <pc:sldMk cId="2995285183" sldId="2147471554"/>
            <ac:picMk id="1030" creationId="{92785F3E-D7B8-1FFC-017C-9774C71E8133}"/>
          </ac:picMkLst>
        </pc:picChg>
        <pc:picChg chg="add mod">
          <ac:chgData name="Sasikala Palanisamy" userId="845ca1d3-a2cb-41c9-ac23-3212a36db0ae" providerId="ADAL" clId="{1FAE34CC-A28E-4967-91A0-F5A1C7D0C266}" dt="2024-03-07T05:19:36.854" v="5812" actId="14100"/>
          <ac:picMkLst>
            <pc:docMk/>
            <pc:sldMk cId="2995285183" sldId="2147471554"/>
            <ac:picMk id="2050" creationId="{4FF4CF2B-3A8B-B346-1507-184D468BADE1}"/>
          </ac:picMkLst>
        </pc:picChg>
        <pc:picChg chg="add mod">
          <ac:chgData name="Sasikala Palanisamy" userId="845ca1d3-a2cb-41c9-ac23-3212a36db0ae" providerId="ADAL" clId="{1FAE34CC-A28E-4967-91A0-F5A1C7D0C266}" dt="2024-03-07T05:19:45.688" v="5816" actId="14100"/>
          <ac:picMkLst>
            <pc:docMk/>
            <pc:sldMk cId="2995285183" sldId="2147471554"/>
            <ac:picMk id="2052" creationId="{01F2FA57-869C-3CF7-9B69-FEAA890FE3BF}"/>
          </ac:picMkLst>
        </pc:picChg>
      </pc:sldChg>
      <pc:sldChg chg="addSp delSp modSp add mod delAnim modAnim">
        <pc:chgData name="Sasikala Palanisamy" userId="845ca1d3-a2cb-41c9-ac23-3212a36db0ae" providerId="ADAL" clId="{1FAE34CC-A28E-4967-91A0-F5A1C7D0C266}" dt="2024-03-07T08:07:32.683" v="8670"/>
        <pc:sldMkLst>
          <pc:docMk/>
          <pc:sldMk cId="1049614562" sldId="2147471555"/>
        </pc:sldMkLst>
        <pc:spChg chg="del mod">
          <ac:chgData name="Sasikala Palanisamy" userId="845ca1d3-a2cb-41c9-ac23-3212a36db0ae" providerId="ADAL" clId="{1FAE34CC-A28E-4967-91A0-F5A1C7D0C266}" dt="2024-03-07T07:48:06.798" v="8519" actId="478"/>
          <ac:spMkLst>
            <pc:docMk/>
            <pc:sldMk cId="1049614562" sldId="2147471555"/>
            <ac:spMk id="4" creationId="{76954F59-9295-12E2-0656-48DC59E2243A}"/>
          </ac:spMkLst>
        </pc:spChg>
        <pc:spChg chg="del">
          <ac:chgData name="Sasikala Palanisamy" userId="845ca1d3-a2cb-41c9-ac23-3212a36db0ae" providerId="ADAL" clId="{1FAE34CC-A28E-4967-91A0-F5A1C7D0C266}" dt="2024-03-07T07:19:22.210" v="7981" actId="478"/>
          <ac:spMkLst>
            <pc:docMk/>
            <pc:sldMk cId="1049614562" sldId="2147471555"/>
            <ac:spMk id="12" creationId="{061B920A-2227-54B1-D617-D0CC90D35079}"/>
          </ac:spMkLst>
        </pc:spChg>
        <pc:spChg chg="mod">
          <ac:chgData name="Sasikala Palanisamy" userId="845ca1d3-a2cb-41c9-ac23-3212a36db0ae" providerId="ADAL" clId="{1FAE34CC-A28E-4967-91A0-F5A1C7D0C266}" dt="2024-03-07T07:54:40.818" v="8556" actId="164"/>
          <ac:spMkLst>
            <pc:docMk/>
            <pc:sldMk cId="1049614562" sldId="2147471555"/>
            <ac:spMk id="13" creationId="{56593D49-AE3E-C638-45D7-86D833096961}"/>
          </ac:spMkLst>
        </pc:spChg>
        <pc:spChg chg="add mod topLvl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14" creationId="{4DAF655F-3FBD-8A46-40EA-EAE2B4A0FC0F}"/>
          </ac:spMkLst>
        </pc:spChg>
        <pc:spChg chg="add mod ord topLvl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15" creationId="{55086160-8DB6-04E6-C2DE-89F880C767A1}"/>
          </ac:spMkLst>
        </pc:spChg>
        <pc:spChg chg="add mod">
          <ac:chgData name="Sasikala Palanisamy" userId="845ca1d3-a2cb-41c9-ac23-3212a36db0ae" providerId="ADAL" clId="{1FAE34CC-A28E-4967-91A0-F5A1C7D0C266}" dt="2024-03-07T06:52:46.185" v="7284"/>
          <ac:spMkLst>
            <pc:docMk/>
            <pc:sldMk cId="1049614562" sldId="2147471555"/>
            <ac:spMk id="16" creationId="{00CC472F-D9DB-BCBF-23E4-F54268843E21}"/>
          </ac:spMkLst>
        </pc:spChg>
        <pc:spChg chg="add mod">
          <ac:chgData name="Sasikala Palanisamy" userId="845ca1d3-a2cb-41c9-ac23-3212a36db0ae" providerId="ADAL" clId="{1FAE34CC-A28E-4967-91A0-F5A1C7D0C266}" dt="2024-03-07T06:52:52.525" v="7289" actId="1076"/>
          <ac:spMkLst>
            <pc:docMk/>
            <pc:sldMk cId="1049614562" sldId="2147471555"/>
            <ac:spMk id="17" creationId="{020A9E64-57B3-4158-ADFE-8FB1526B7367}"/>
          </ac:spMkLst>
        </pc:spChg>
        <pc:spChg chg="mod">
          <ac:chgData name="Sasikala Palanisamy" userId="845ca1d3-a2cb-41c9-ac23-3212a36db0ae" providerId="ADAL" clId="{1FAE34CC-A28E-4967-91A0-F5A1C7D0C266}" dt="2024-03-07T07:18:07.166" v="7905"/>
          <ac:spMkLst>
            <pc:docMk/>
            <pc:sldMk cId="1049614562" sldId="2147471555"/>
            <ac:spMk id="21" creationId="{D2F7907A-9EA5-C6AD-9BDD-9A3E0E98F6E5}"/>
          </ac:spMkLst>
        </pc:spChg>
        <pc:spChg chg="mod">
          <ac:chgData name="Sasikala Palanisamy" userId="845ca1d3-a2cb-41c9-ac23-3212a36db0ae" providerId="ADAL" clId="{1FAE34CC-A28E-4967-91A0-F5A1C7D0C266}" dt="2024-03-07T07:45:51.243" v="8487" actId="207"/>
          <ac:spMkLst>
            <pc:docMk/>
            <pc:sldMk cId="1049614562" sldId="2147471555"/>
            <ac:spMk id="22" creationId="{D6766B2F-66EA-B838-AB90-055C910B5378}"/>
          </ac:spMkLst>
        </pc:spChg>
        <pc:spChg chg="del">
          <ac:chgData name="Sasikala Palanisamy" userId="845ca1d3-a2cb-41c9-ac23-3212a36db0ae" providerId="ADAL" clId="{1FAE34CC-A28E-4967-91A0-F5A1C7D0C266}" dt="2024-03-07T07:19:26.534" v="7983" actId="478"/>
          <ac:spMkLst>
            <pc:docMk/>
            <pc:sldMk cId="1049614562" sldId="2147471555"/>
            <ac:spMk id="23" creationId="{8E2A27A7-3C6A-1CD8-A96E-D693CD3A7417}"/>
          </ac:spMkLst>
        </pc:spChg>
        <pc:spChg chg="mod">
          <ac:chgData name="Sasikala Palanisamy" userId="845ca1d3-a2cb-41c9-ac23-3212a36db0ae" providerId="ADAL" clId="{1FAE34CC-A28E-4967-91A0-F5A1C7D0C266}" dt="2024-03-07T07:43:35.819" v="8253" actId="113"/>
          <ac:spMkLst>
            <pc:docMk/>
            <pc:sldMk cId="1049614562" sldId="2147471555"/>
            <ac:spMk id="24" creationId="{D0849D97-8338-75A2-E8AB-0317F2ED26DC}"/>
          </ac:spMkLst>
        </pc:spChg>
        <pc:spChg chg="mod">
          <ac:chgData name="Sasikala Palanisamy" userId="845ca1d3-a2cb-41c9-ac23-3212a36db0ae" providerId="ADAL" clId="{1FAE34CC-A28E-4967-91A0-F5A1C7D0C266}" dt="2024-03-07T06:53:04.096" v="7292" actId="571"/>
          <ac:spMkLst>
            <pc:docMk/>
            <pc:sldMk cId="1049614562" sldId="2147471555"/>
            <ac:spMk id="26" creationId="{1CAF17EB-CBA0-8C52-9042-25C27015F7E7}"/>
          </ac:spMkLst>
        </pc:spChg>
        <pc:spChg chg="mod">
          <ac:chgData name="Sasikala Palanisamy" userId="845ca1d3-a2cb-41c9-ac23-3212a36db0ae" providerId="ADAL" clId="{1FAE34CC-A28E-4967-91A0-F5A1C7D0C266}" dt="2024-03-07T06:53:04.096" v="7292" actId="571"/>
          <ac:spMkLst>
            <pc:docMk/>
            <pc:sldMk cId="1049614562" sldId="2147471555"/>
            <ac:spMk id="27" creationId="{4D7C6BA2-293F-1547-9B21-8D70A385AAA9}"/>
          </ac:spMkLst>
        </pc:spChg>
        <pc:spChg chg="mod">
          <ac:chgData name="Sasikala Palanisamy" userId="845ca1d3-a2cb-41c9-ac23-3212a36db0ae" providerId="ADAL" clId="{1FAE34CC-A28E-4967-91A0-F5A1C7D0C266}" dt="2024-03-07T06:58:33.790" v="7321"/>
          <ac:spMkLst>
            <pc:docMk/>
            <pc:sldMk cId="1049614562" sldId="2147471555"/>
            <ac:spMk id="32" creationId="{E33592D6-5F7C-EC3A-64D5-7F28189D9BBA}"/>
          </ac:spMkLst>
        </pc:spChg>
        <pc:spChg chg="mod">
          <ac:chgData name="Sasikala Palanisamy" userId="845ca1d3-a2cb-41c9-ac23-3212a36db0ae" providerId="ADAL" clId="{1FAE34CC-A28E-4967-91A0-F5A1C7D0C266}" dt="2024-03-07T06:58:33.790" v="7321"/>
          <ac:spMkLst>
            <pc:docMk/>
            <pc:sldMk cId="1049614562" sldId="2147471555"/>
            <ac:spMk id="34" creationId="{DA17957E-1FFE-0460-962A-3B7952B4664E}"/>
          </ac:spMkLst>
        </pc:spChg>
        <pc:spChg chg="mod">
          <ac:chgData name="Sasikala Palanisamy" userId="845ca1d3-a2cb-41c9-ac23-3212a36db0ae" providerId="ADAL" clId="{1FAE34CC-A28E-4967-91A0-F5A1C7D0C266}" dt="2024-03-07T07:05:29.765" v="7460" actId="6549"/>
          <ac:spMkLst>
            <pc:docMk/>
            <pc:sldMk cId="1049614562" sldId="2147471555"/>
            <ac:spMk id="36" creationId="{917EE7E8-ED6B-B4B6-A137-64C59609A91E}"/>
          </ac:spMkLst>
        </pc:spChg>
        <pc:spChg chg="add del 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37" creationId="{C2F0A4C3-B223-151F-BDF3-FDABAD39E8A0}"/>
          </ac:spMkLst>
        </pc:spChg>
        <pc:spChg chg="add mod">
          <ac:chgData name="Sasikala Palanisamy" userId="845ca1d3-a2cb-41c9-ac23-3212a36db0ae" providerId="ADAL" clId="{1FAE34CC-A28E-4967-91A0-F5A1C7D0C266}" dt="2024-03-07T06:59:54.795" v="7355" actId="14100"/>
          <ac:spMkLst>
            <pc:docMk/>
            <pc:sldMk cId="1049614562" sldId="2147471555"/>
            <ac:spMk id="38" creationId="{3F344A77-5F4E-1B9F-C3F0-93440B3EEB31}"/>
          </ac:spMkLst>
        </pc:spChg>
        <pc:spChg chg="add mod">
          <ac:chgData name="Sasikala Palanisamy" userId="845ca1d3-a2cb-41c9-ac23-3212a36db0ae" providerId="ADAL" clId="{1FAE34CC-A28E-4967-91A0-F5A1C7D0C266}" dt="2024-03-07T06:59:54.254" v="7354" actId="1076"/>
          <ac:spMkLst>
            <pc:docMk/>
            <pc:sldMk cId="1049614562" sldId="2147471555"/>
            <ac:spMk id="39" creationId="{09D2AC7A-5E46-2C6E-E62F-41203C8DEC56}"/>
          </ac:spMkLst>
        </pc:spChg>
        <pc:spChg chg="add mod">
          <ac:chgData name="Sasikala Palanisamy" userId="845ca1d3-a2cb-41c9-ac23-3212a36db0ae" providerId="ADAL" clId="{1FAE34CC-A28E-4967-91A0-F5A1C7D0C266}" dt="2024-03-07T06:59:53.559" v="7352" actId="1076"/>
          <ac:spMkLst>
            <pc:docMk/>
            <pc:sldMk cId="1049614562" sldId="2147471555"/>
            <ac:spMk id="41" creationId="{BC4085FF-1560-2EEA-B011-75BBFB43BED9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48" creationId="{5F9FFE63-B246-3EFB-AEC1-20856A2709B1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49" creationId="{7FFCC836-E02E-198B-B770-194A137EBFEA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0" creationId="{57297683-3513-B792-F20E-CA32546D0A07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2" creationId="{7C69644E-686B-1F51-5952-49131E8153B0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3" creationId="{9AF605FD-AC71-7F97-C592-D9A3B7CB6C8E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4" creationId="{F33AD480-0CD9-5548-CEDC-80B8C5CA40EC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7" creationId="{DADE9423-80E8-4547-98FC-0C85EF84633A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8" creationId="{410D06FC-1BB1-0713-F153-96D11F836017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9" creationId="{BAF9A2A4-0288-3EEB-34F7-850DEF060D2E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62" creationId="{F1DD57D8-037A-5D96-52DD-2D96ABBFE0CB}"/>
          </ac:spMkLst>
        </pc:spChg>
        <pc:spChg chg="mod">
          <ac:chgData name="Sasikala Palanisamy" userId="845ca1d3-a2cb-41c9-ac23-3212a36db0ae" providerId="ADAL" clId="{1FAE34CC-A28E-4967-91A0-F5A1C7D0C266}" dt="2024-03-07T07:01:34.918" v="7395" actId="21"/>
          <ac:spMkLst>
            <pc:docMk/>
            <pc:sldMk cId="1049614562" sldId="2147471555"/>
            <ac:spMk id="68" creationId="{D92CF02D-9349-6E7F-68BB-A6867B738C99}"/>
          </ac:spMkLst>
        </pc:spChg>
        <pc:spChg chg="add 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72" creationId="{5973D629-02F2-D619-EAFA-020732FD48BC}"/>
          </ac:spMkLst>
        </pc:spChg>
        <pc:spChg chg="add mod topLvl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74" creationId="{99B8DEE2-7FA2-47FE-1A44-83C3163F4910}"/>
          </ac:spMkLst>
        </pc:spChg>
        <pc:spChg chg="add 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76" creationId="{446E33BE-BE28-C844-9476-218B41B6A561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80" creationId="{13C46328-7041-F5AA-3CBC-E8AE8F145AEF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82" creationId="{4803BDC8-DE65-48C1-E743-F84E362ABD2B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91" creationId="{89EBD271-E3A2-5B41-5218-2A0E55FF9657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93" creationId="{3264A729-2262-1B05-4D96-77F5674FE9BF}"/>
          </ac:spMkLst>
        </pc:spChg>
        <pc:spChg chg="add del mod">
          <ac:chgData name="Sasikala Palanisamy" userId="845ca1d3-a2cb-41c9-ac23-3212a36db0ae" providerId="ADAL" clId="{1FAE34CC-A28E-4967-91A0-F5A1C7D0C266}" dt="2024-03-07T07:05:42.222" v="7466"/>
          <ac:spMkLst>
            <pc:docMk/>
            <pc:sldMk cId="1049614562" sldId="2147471555"/>
            <ac:spMk id="97" creationId="{107E03A0-AE23-AF2B-FFA0-AD3F209A100E}"/>
          </ac:spMkLst>
        </pc:spChg>
        <pc:spChg chg="add 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98" creationId="{A4D69443-5DE1-B077-6BCE-10A0A65069E7}"/>
          </ac:spMkLst>
        </pc:spChg>
        <pc:spChg chg="add mod">
          <ac:chgData name="Sasikala Palanisamy" userId="845ca1d3-a2cb-41c9-ac23-3212a36db0ae" providerId="ADAL" clId="{1FAE34CC-A28E-4967-91A0-F5A1C7D0C266}" dt="2024-03-07T07:54:40.818" v="8556" actId="164"/>
          <ac:spMkLst>
            <pc:docMk/>
            <pc:sldMk cId="1049614562" sldId="2147471555"/>
            <ac:spMk id="124" creationId="{4E30490C-CE43-69BD-0051-F178B2D9CE7E}"/>
          </ac:spMkLst>
        </pc:spChg>
        <pc:spChg chg="add mod">
          <ac:chgData name="Sasikala Palanisamy" userId="845ca1d3-a2cb-41c9-ac23-3212a36db0ae" providerId="ADAL" clId="{1FAE34CC-A28E-4967-91A0-F5A1C7D0C266}" dt="2024-03-07T07:54:40.818" v="8556" actId="164"/>
          <ac:spMkLst>
            <pc:docMk/>
            <pc:sldMk cId="1049614562" sldId="2147471555"/>
            <ac:spMk id="3081" creationId="{ED90E8DE-6652-87EA-7044-2152F4044662}"/>
          </ac:spMkLst>
        </pc:spChg>
        <pc:spChg chg="add del">
          <ac:chgData name="Sasikala Palanisamy" userId="845ca1d3-a2cb-41c9-ac23-3212a36db0ae" providerId="ADAL" clId="{1FAE34CC-A28E-4967-91A0-F5A1C7D0C266}" dt="2024-03-07T07:16:52.052" v="7876" actId="478"/>
          <ac:spMkLst>
            <pc:docMk/>
            <pc:sldMk cId="1049614562" sldId="2147471555"/>
            <ac:spMk id="3091" creationId="{008EBEFF-F64D-39FF-A1F0-4D61BCA2BEC2}"/>
          </ac:spMkLst>
        </pc:spChg>
        <pc:spChg chg="add mod">
          <ac:chgData name="Sasikala Palanisamy" userId="845ca1d3-a2cb-41c9-ac23-3212a36db0ae" providerId="ADAL" clId="{1FAE34CC-A28E-4967-91A0-F5A1C7D0C266}" dt="2024-03-07T07:55:45.468" v="8567" actId="164"/>
          <ac:spMkLst>
            <pc:docMk/>
            <pc:sldMk cId="1049614562" sldId="2147471555"/>
            <ac:spMk id="3092" creationId="{6DAF1C42-CECE-0B68-B08B-6C4826B58738}"/>
          </ac:spMkLst>
        </pc:spChg>
        <pc:spChg chg="add mod ord">
          <ac:chgData name="Sasikala Palanisamy" userId="845ca1d3-a2cb-41c9-ac23-3212a36db0ae" providerId="ADAL" clId="{1FAE34CC-A28E-4967-91A0-F5A1C7D0C266}" dt="2024-03-07T07:56:58.143" v="8572" actId="1076"/>
          <ac:spMkLst>
            <pc:docMk/>
            <pc:sldMk cId="1049614562" sldId="2147471555"/>
            <ac:spMk id="3097" creationId="{CBFF3F76-EF10-CA44-03DA-0B2FDDBD391B}"/>
          </ac:spMkLst>
        </pc:spChg>
        <pc:spChg chg="add mod">
          <ac:chgData name="Sasikala Palanisamy" userId="845ca1d3-a2cb-41c9-ac23-3212a36db0ae" providerId="ADAL" clId="{1FAE34CC-A28E-4967-91A0-F5A1C7D0C266}" dt="2024-03-07T07:55:36.466" v="8565" actId="1076"/>
          <ac:spMkLst>
            <pc:docMk/>
            <pc:sldMk cId="1049614562" sldId="2147471555"/>
            <ac:spMk id="3098" creationId="{B9E85DA1-4464-4321-5076-A91441C37BC6}"/>
          </ac:spMkLst>
        </pc:spChg>
        <pc:spChg chg="add mod">
          <ac:chgData name="Sasikala Palanisamy" userId="845ca1d3-a2cb-41c9-ac23-3212a36db0ae" providerId="ADAL" clId="{1FAE34CC-A28E-4967-91A0-F5A1C7D0C266}" dt="2024-03-07T07:57:36.713" v="8583" actId="1076"/>
          <ac:spMkLst>
            <pc:docMk/>
            <pc:sldMk cId="1049614562" sldId="2147471555"/>
            <ac:spMk id="3112" creationId="{F6C8E543-7CFE-3DD7-7884-B399F925CC8D}"/>
          </ac:spMkLst>
        </pc:spChg>
        <pc:spChg chg="add del mod">
          <ac:chgData name="Sasikala Palanisamy" userId="845ca1d3-a2cb-41c9-ac23-3212a36db0ae" providerId="ADAL" clId="{1FAE34CC-A28E-4967-91A0-F5A1C7D0C266}" dt="2024-03-07T07:46:28.556" v="8497" actId="478"/>
          <ac:spMkLst>
            <pc:docMk/>
            <pc:sldMk cId="1049614562" sldId="2147471555"/>
            <ac:spMk id="3113" creationId="{0F8D4F75-7F26-7545-941E-3CC3B026A2F6}"/>
          </ac:spMkLst>
        </pc:spChg>
        <pc:spChg chg="add del mod">
          <ac:chgData name="Sasikala Palanisamy" userId="845ca1d3-a2cb-41c9-ac23-3212a36db0ae" providerId="ADAL" clId="{1FAE34CC-A28E-4967-91A0-F5A1C7D0C266}" dt="2024-03-07T07:57:07.419" v="8573" actId="478"/>
          <ac:spMkLst>
            <pc:docMk/>
            <pc:sldMk cId="1049614562" sldId="2147471555"/>
            <ac:spMk id="3114" creationId="{D0A8BFD9-D373-EF05-AD28-F312E789DF56}"/>
          </ac:spMkLst>
        </pc:spChg>
        <pc:spChg chg="add mod">
          <ac:chgData name="Sasikala Palanisamy" userId="845ca1d3-a2cb-41c9-ac23-3212a36db0ae" providerId="ADAL" clId="{1FAE34CC-A28E-4967-91A0-F5A1C7D0C266}" dt="2024-03-07T07:58:27.669" v="8591" actId="207"/>
          <ac:spMkLst>
            <pc:docMk/>
            <pc:sldMk cId="1049614562" sldId="2147471555"/>
            <ac:spMk id="3122" creationId="{5A1432A3-8613-BB4F-7CBC-8968C52D15E8}"/>
          </ac:spMkLst>
        </pc:spChg>
        <pc:grpChg chg="add del mod">
          <ac:chgData name="Sasikala Palanisamy" userId="845ca1d3-a2cb-41c9-ac23-3212a36db0ae" providerId="ADAL" clId="{1FAE34CC-A28E-4967-91A0-F5A1C7D0C266}" dt="2024-03-07T06:58:39.359" v="7322" actId="165"/>
          <ac:grpSpMkLst>
            <pc:docMk/>
            <pc:sldMk cId="1049614562" sldId="2147471555"/>
            <ac:grpSpMk id="19" creationId="{B913A608-D6A1-DBF6-EE38-9C83CCB21F39}"/>
          </ac:grpSpMkLst>
        </pc:grpChg>
        <pc:grpChg chg="add del mod">
          <ac:chgData name="Sasikala Palanisamy" userId="845ca1d3-a2cb-41c9-ac23-3212a36db0ae" providerId="ADAL" clId="{1FAE34CC-A28E-4967-91A0-F5A1C7D0C266}" dt="2024-03-07T06:57:19.983" v="7308" actId="478"/>
          <ac:grpSpMkLst>
            <pc:docMk/>
            <pc:sldMk cId="1049614562" sldId="2147471555"/>
            <ac:grpSpMk id="20" creationId="{F00E12AA-A409-E37F-947A-1ECE3E9BC278}"/>
          </ac:grpSpMkLst>
        </pc:grpChg>
        <pc:grpChg chg="add mod">
          <ac:chgData name="Sasikala Palanisamy" userId="845ca1d3-a2cb-41c9-ac23-3212a36db0ae" providerId="ADAL" clId="{1FAE34CC-A28E-4967-91A0-F5A1C7D0C266}" dt="2024-03-07T06:58:33.790" v="7321"/>
          <ac:grpSpMkLst>
            <pc:docMk/>
            <pc:sldMk cId="1049614562" sldId="2147471555"/>
            <ac:grpSpMk id="31" creationId="{389EA3E5-53FE-089F-755C-A87B97ED1A0A}"/>
          </ac:grpSpMkLst>
        </pc:grpChg>
        <pc:grpChg chg="add 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43" creationId="{F3D2D7EA-B712-C89D-BE48-8E39251A9D9C}"/>
          </ac:grpSpMkLst>
        </pc:grpChg>
        <pc:grpChg chg="add 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46" creationId="{304674AC-9764-DC54-D9B0-BE63E0E4C2C7}"/>
          </ac:grpSpMkLst>
        </pc:grpChg>
        <pc:grpChg chg="add 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51" creationId="{167C12B9-257B-C573-09EF-6E60D19E7DD3}"/>
          </ac:grpSpMkLst>
        </pc:grpChg>
        <pc:grpChg chg="add 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55" creationId="{AFDBE630-DBBE-5043-C947-FDBADF1D5543}"/>
          </ac:grpSpMkLst>
        </pc:grpChg>
        <pc:grpChg chg="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60" creationId="{FF77129D-0C05-4D9E-BD54-512F083BA5C3}"/>
          </ac:grpSpMkLst>
        </pc:grpChg>
        <pc:grpChg chg="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61" creationId="{AF7F85FE-6864-ECAA-F9F0-029728F01413}"/>
          </ac:grpSpMkLst>
        </pc:grpChg>
        <pc:grpChg chg="del mod">
          <ac:chgData name="Sasikala Palanisamy" userId="845ca1d3-a2cb-41c9-ac23-3212a36db0ae" providerId="ADAL" clId="{1FAE34CC-A28E-4967-91A0-F5A1C7D0C266}" dt="2024-03-07T07:04:41.383" v="7441" actId="478"/>
          <ac:grpSpMkLst>
            <pc:docMk/>
            <pc:sldMk cId="1049614562" sldId="2147471555"/>
            <ac:grpSpMk id="63" creationId="{A20B6321-BF54-776A-182B-3D6585D83F7B}"/>
          </ac:grpSpMkLst>
        </pc:grpChg>
        <pc:grpChg chg="del mod">
          <ac:chgData name="Sasikala Palanisamy" userId="845ca1d3-a2cb-41c9-ac23-3212a36db0ae" providerId="ADAL" clId="{1FAE34CC-A28E-4967-91A0-F5A1C7D0C266}" dt="2024-03-07T07:05:33.506" v="7461" actId="478"/>
          <ac:grpSpMkLst>
            <pc:docMk/>
            <pc:sldMk cId="1049614562" sldId="2147471555"/>
            <ac:grpSpMk id="64" creationId="{B66ABF38-EF68-D5FD-EC39-E2939F4C17E7}"/>
          </ac:grpSpMkLst>
        </pc:grpChg>
        <pc:grpChg chg="del mod">
          <ac:chgData name="Sasikala Palanisamy" userId="845ca1d3-a2cb-41c9-ac23-3212a36db0ae" providerId="ADAL" clId="{1FAE34CC-A28E-4967-91A0-F5A1C7D0C266}" dt="2024-03-07T07:01:37.037" v="7396" actId="478"/>
          <ac:grpSpMkLst>
            <pc:docMk/>
            <pc:sldMk cId="1049614562" sldId="2147471555"/>
            <ac:grpSpMk id="67" creationId="{8F87F5DA-AA94-A54D-6C53-388ED6FD1E97}"/>
          </ac:grpSpMkLst>
        </pc:grpChg>
        <pc:grpChg chg="add del mod">
          <ac:chgData name="Sasikala Palanisamy" userId="845ca1d3-a2cb-41c9-ac23-3212a36db0ae" providerId="ADAL" clId="{1FAE34CC-A28E-4967-91A0-F5A1C7D0C266}" dt="2024-03-07T07:18:10.341" v="7906" actId="478"/>
          <ac:grpSpMkLst>
            <pc:docMk/>
            <pc:sldMk cId="1049614562" sldId="2147471555"/>
            <ac:grpSpMk id="71" creationId="{71680EC7-F473-1798-24EA-C3546A5610DE}"/>
          </ac:grpSpMkLst>
        </pc:grpChg>
        <pc:grpChg chg="add mod topLvl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73" creationId="{578E4A9E-49DA-8F8F-50BC-8C15DBF2C86F}"/>
          </ac:grpSpMkLst>
        </pc:grpChg>
        <pc:grpChg chg="add del mod">
          <ac:chgData name="Sasikala Palanisamy" userId="845ca1d3-a2cb-41c9-ac23-3212a36db0ae" providerId="ADAL" clId="{1FAE34CC-A28E-4967-91A0-F5A1C7D0C266}" dt="2024-03-07T07:06:46.572" v="7490" actId="165"/>
          <ac:grpSpMkLst>
            <pc:docMk/>
            <pc:sldMk cId="1049614562" sldId="2147471555"/>
            <ac:grpSpMk id="77" creationId="{CBB528B0-8E49-FDF4-22DC-B86D037A88CE}"/>
          </ac:grpSpMkLst>
        </pc:grpChg>
        <pc:grpChg chg="add mod">
          <ac:chgData name="Sasikala Palanisamy" userId="845ca1d3-a2cb-41c9-ac23-3212a36db0ae" providerId="ADAL" clId="{1FAE34CC-A28E-4967-91A0-F5A1C7D0C266}" dt="2024-03-07T07:54:08.204" v="8550" actId="164"/>
          <ac:grpSpMkLst>
            <pc:docMk/>
            <pc:sldMk cId="1049614562" sldId="2147471555"/>
            <ac:grpSpMk id="78" creationId="{1A66F173-5F83-82C3-43BA-AA8D2BEE2306}"/>
          </ac:grpSpMkLst>
        </pc:grpChg>
        <pc:grpChg chg="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79" creationId="{5EA6B447-61B9-9E98-E889-37F37BCE66F9}"/>
          </ac:grpSpMkLst>
        </pc:grpChg>
        <pc:grpChg chg="add mod">
          <ac:chgData name="Sasikala Palanisamy" userId="845ca1d3-a2cb-41c9-ac23-3212a36db0ae" providerId="ADAL" clId="{1FAE34CC-A28E-4967-91A0-F5A1C7D0C266}" dt="2024-03-07T07:53:58.982" v="8548" actId="164"/>
          <ac:grpSpMkLst>
            <pc:docMk/>
            <pc:sldMk cId="1049614562" sldId="2147471555"/>
            <ac:grpSpMk id="89" creationId="{623E2F27-8D1B-FD68-5355-D8BFF72D5108}"/>
          </ac:grpSpMkLst>
        </pc:grpChg>
        <pc:grpChg chg="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90" creationId="{12046580-B825-468E-87F9-C112D360E8FD}"/>
          </ac:grpSpMkLst>
        </pc:grpChg>
        <pc:grpChg chg="add mod">
          <ac:chgData name="Sasikala Palanisamy" userId="845ca1d3-a2cb-41c9-ac23-3212a36db0ae" providerId="ADAL" clId="{1FAE34CC-A28E-4967-91A0-F5A1C7D0C266}" dt="2024-03-07T07:54:15.166" v="8552" actId="164"/>
          <ac:grpSpMkLst>
            <pc:docMk/>
            <pc:sldMk cId="1049614562" sldId="2147471555"/>
            <ac:grpSpMk id="99" creationId="{0FE15C68-ABD4-A048-7688-007E9BD94BED}"/>
          </ac:grpSpMkLst>
        </pc:grpChg>
        <pc:grpChg chg="add mod">
          <ac:chgData name="Sasikala Palanisamy" userId="845ca1d3-a2cb-41c9-ac23-3212a36db0ae" providerId="ADAL" clId="{1FAE34CC-A28E-4967-91A0-F5A1C7D0C266}" dt="2024-03-07T07:54:21.764" v="8554" actId="164"/>
          <ac:grpSpMkLst>
            <pc:docMk/>
            <pc:sldMk cId="1049614562" sldId="2147471555"/>
            <ac:grpSpMk id="100" creationId="{E1DE059D-D282-CFA1-BB2D-ABDE2F9E8238}"/>
          </ac:grpSpMkLst>
        </pc:grpChg>
        <pc:grpChg chg="add mod">
          <ac:chgData name="Sasikala Palanisamy" userId="845ca1d3-a2cb-41c9-ac23-3212a36db0ae" providerId="ADAL" clId="{1FAE34CC-A28E-4967-91A0-F5A1C7D0C266}" dt="2024-03-07T07:55:14.781" v="8561" actId="1076"/>
          <ac:grpSpMkLst>
            <pc:docMk/>
            <pc:sldMk cId="1049614562" sldId="2147471555"/>
            <ac:grpSpMk id="3111" creationId="{29187360-5AA1-5600-CAB9-C28CF85B2086}"/>
          </ac:grpSpMkLst>
        </pc:grpChg>
        <pc:grpChg chg="add mod">
          <ac:chgData name="Sasikala Palanisamy" userId="845ca1d3-a2cb-41c9-ac23-3212a36db0ae" providerId="ADAL" clId="{1FAE34CC-A28E-4967-91A0-F5A1C7D0C266}" dt="2024-03-07T07:53:58.982" v="8548" actId="164"/>
          <ac:grpSpMkLst>
            <pc:docMk/>
            <pc:sldMk cId="1049614562" sldId="2147471555"/>
            <ac:grpSpMk id="3115" creationId="{2DAB8104-7BE7-82F5-B652-D117796C1D48}"/>
          </ac:grpSpMkLst>
        </pc:grpChg>
        <pc:grpChg chg="add mod">
          <ac:chgData name="Sasikala Palanisamy" userId="845ca1d3-a2cb-41c9-ac23-3212a36db0ae" providerId="ADAL" clId="{1FAE34CC-A28E-4967-91A0-F5A1C7D0C266}" dt="2024-03-07T07:54:08.204" v="8550" actId="164"/>
          <ac:grpSpMkLst>
            <pc:docMk/>
            <pc:sldMk cId="1049614562" sldId="2147471555"/>
            <ac:grpSpMk id="3116" creationId="{EFF2297D-FB91-65AD-2140-AA086068D2E1}"/>
          </ac:grpSpMkLst>
        </pc:grpChg>
        <pc:grpChg chg="add mod">
          <ac:chgData name="Sasikala Palanisamy" userId="845ca1d3-a2cb-41c9-ac23-3212a36db0ae" providerId="ADAL" clId="{1FAE34CC-A28E-4967-91A0-F5A1C7D0C266}" dt="2024-03-07T07:54:15.166" v="8552" actId="164"/>
          <ac:grpSpMkLst>
            <pc:docMk/>
            <pc:sldMk cId="1049614562" sldId="2147471555"/>
            <ac:grpSpMk id="3117" creationId="{21EA3960-8B1F-FC61-B280-87935CAA26D7}"/>
          </ac:grpSpMkLst>
        </pc:grpChg>
        <pc:grpChg chg="add mod">
          <ac:chgData name="Sasikala Palanisamy" userId="845ca1d3-a2cb-41c9-ac23-3212a36db0ae" providerId="ADAL" clId="{1FAE34CC-A28E-4967-91A0-F5A1C7D0C266}" dt="2024-03-07T07:54:21.764" v="8554" actId="164"/>
          <ac:grpSpMkLst>
            <pc:docMk/>
            <pc:sldMk cId="1049614562" sldId="2147471555"/>
            <ac:grpSpMk id="3118" creationId="{2D7D64A3-7B7E-A088-AD1E-0F2E8C0BF40B}"/>
          </ac:grpSpMkLst>
        </pc:grpChg>
        <pc:grpChg chg="add mod">
          <ac:chgData name="Sasikala Palanisamy" userId="845ca1d3-a2cb-41c9-ac23-3212a36db0ae" providerId="ADAL" clId="{1FAE34CC-A28E-4967-91A0-F5A1C7D0C266}" dt="2024-03-07T07:54:40.818" v="8556" actId="164"/>
          <ac:grpSpMkLst>
            <pc:docMk/>
            <pc:sldMk cId="1049614562" sldId="2147471555"/>
            <ac:grpSpMk id="3119" creationId="{08266A90-E24D-548A-5C76-375F7ED38A26}"/>
          </ac:grpSpMkLst>
        </pc:grpChg>
        <pc:grpChg chg="add mod">
          <ac:chgData name="Sasikala Palanisamy" userId="845ca1d3-a2cb-41c9-ac23-3212a36db0ae" providerId="ADAL" clId="{1FAE34CC-A28E-4967-91A0-F5A1C7D0C266}" dt="2024-03-07T07:54:51.572" v="8558" actId="164"/>
          <ac:grpSpMkLst>
            <pc:docMk/>
            <pc:sldMk cId="1049614562" sldId="2147471555"/>
            <ac:grpSpMk id="3120" creationId="{9681DB4B-F305-8531-4822-474C7EE324B4}"/>
          </ac:grpSpMkLst>
        </pc:grpChg>
        <pc:grpChg chg="add mod">
          <ac:chgData name="Sasikala Palanisamy" userId="845ca1d3-a2cb-41c9-ac23-3212a36db0ae" providerId="ADAL" clId="{1FAE34CC-A28E-4967-91A0-F5A1C7D0C266}" dt="2024-03-07T07:55:45.468" v="8567" actId="164"/>
          <ac:grpSpMkLst>
            <pc:docMk/>
            <pc:sldMk cId="1049614562" sldId="2147471555"/>
            <ac:grpSpMk id="3121" creationId="{96851E19-43BE-9F63-1426-3E84543B30F6}"/>
          </ac:grpSpMkLst>
        </pc:grp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5" creationId="{D18C3DF3-53BC-508A-B818-F0AD006D4C61}"/>
          </ac:picMkLst>
        </pc:picChg>
        <pc:picChg chg="del">
          <ac:chgData name="Sasikala Palanisamy" userId="845ca1d3-a2cb-41c9-ac23-3212a36db0ae" providerId="ADAL" clId="{1FAE34CC-A28E-4967-91A0-F5A1C7D0C266}" dt="2024-03-07T06:48:35.676" v="7197" actId="478"/>
          <ac:picMkLst>
            <pc:docMk/>
            <pc:sldMk cId="1049614562" sldId="2147471555"/>
            <ac:picMk id="6" creationId="{35504BC8-800A-C69D-35BA-4C553B30891D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8" creationId="{29A12EA9-10E6-FBE8-76C8-2A4D9A76776D}"/>
          </ac:picMkLst>
        </pc:picChg>
        <pc:picChg chg="add del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10" creationId="{7A786FA9-6F83-FD80-81B0-1542F240B7F8}"/>
          </ac:picMkLst>
        </pc:picChg>
        <pc:picChg chg="add del mod">
          <ac:chgData name="Sasikala Palanisamy" userId="845ca1d3-a2cb-41c9-ac23-3212a36db0ae" providerId="ADAL" clId="{1FAE34CC-A28E-4967-91A0-F5A1C7D0C266}" dt="2024-03-07T07:08:18.223" v="7523" actId="478"/>
          <ac:picMkLst>
            <pc:docMk/>
            <pc:sldMk cId="1049614562" sldId="2147471555"/>
            <ac:picMk id="11" creationId="{741A798F-44A8-E439-8575-0D9A2AAD7C76}"/>
          </ac:picMkLst>
        </pc:picChg>
        <pc:picChg chg="del">
          <ac:chgData name="Sasikala Palanisamy" userId="845ca1d3-a2cb-41c9-ac23-3212a36db0ae" providerId="ADAL" clId="{1FAE34CC-A28E-4967-91A0-F5A1C7D0C266}" dt="2024-03-07T06:57:09.077" v="7305" actId="478"/>
          <ac:picMkLst>
            <pc:docMk/>
            <pc:sldMk cId="1049614562" sldId="2147471555"/>
            <ac:picMk id="25" creationId="{32ED3AC3-E150-B9D7-3418-BF40EF8AF121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29" creationId="{11B1BD39-14AE-9482-7796-B83E8203342D}"/>
          </ac:picMkLst>
        </pc:picChg>
        <pc:picChg chg="del">
          <ac:chgData name="Sasikala Palanisamy" userId="845ca1d3-a2cb-41c9-ac23-3212a36db0ae" providerId="ADAL" clId="{1FAE34CC-A28E-4967-91A0-F5A1C7D0C266}" dt="2024-03-07T06:48:30.722" v="7194" actId="478"/>
          <ac:picMkLst>
            <pc:docMk/>
            <pc:sldMk cId="1049614562" sldId="2147471555"/>
            <ac:picMk id="30" creationId="{73FD9F31-E171-7FBE-16F9-F8FC3D710273}"/>
          </ac:picMkLst>
        </pc:picChg>
        <pc:picChg chg="del">
          <ac:chgData name="Sasikala Palanisamy" userId="845ca1d3-a2cb-41c9-ac23-3212a36db0ae" providerId="ADAL" clId="{1FAE34CC-A28E-4967-91A0-F5A1C7D0C266}" dt="2024-03-07T07:19:23.424" v="7982" actId="478"/>
          <ac:picMkLst>
            <pc:docMk/>
            <pc:sldMk cId="1049614562" sldId="2147471555"/>
            <ac:picMk id="33" creationId="{0392F880-9547-3B6F-ACFE-9337DEB24AB2}"/>
          </ac:picMkLst>
        </pc:picChg>
        <pc:picChg chg="del">
          <ac:chgData name="Sasikala Palanisamy" userId="845ca1d3-a2cb-41c9-ac23-3212a36db0ae" providerId="ADAL" clId="{1FAE34CC-A28E-4967-91A0-F5A1C7D0C266}" dt="2024-03-07T06:57:07.747" v="7304" actId="478"/>
          <ac:picMkLst>
            <pc:docMk/>
            <pc:sldMk cId="1049614562" sldId="2147471555"/>
            <ac:picMk id="35" creationId="{8E64AF30-1AED-03D4-8E91-C584D3D873C2}"/>
          </ac:picMkLst>
        </pc:picChg>
        <pc:picChg chg="mod">
          <ac:chgData name="Sasikala Palanisamy" userId="845ca1d3-a2cb-41c9-ac23-3212a36db0ae" providerId="ADAL" clId="{1FAE34CC-A28E-4967-91A0-F5A1C7D0C266}" dt="2024-03-07T07:17:28.195" v="7887" actId="571"/>
          <ac:picMkLst>
            <pc:docMk/>
            <pc:sldMk cId="1049614562" sldId="2147471555"/>
            <ac:picMk id="40" creationId="{2D5635FD-CE59-AD27-F134-BAE93B56FC0A}"/>
          </ac:picMkLst>
        </pc:picChg>
        <pc:picChg chg="mod">
          <ac:chgData name="Sasikala Palanisamy" userId="845ca1d3-a2cb-41c9-ac23-3212a36db0ae" providerId="ADAL" clId="{1FAE34CC-A28E-4967-91A0-F5A1C7D0C266}" dt="2024-03-07T07:17:28.195" v="7887" actId="571"/>
          <ac:picMkLst>
            <pc:docMk/>
            <pc:sldMk cId="1049614562" sldId="2147471555"/>
            <ac:picMk id="42" creationId="{9844F11C-70D1-2D33-CB8B-1702E8589276}"/>
          </ac:picMkLst>
        </pc:picChg>
        <pc:picChg chg="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47" creationId="{DBC64E86-1493-FDB9-B5E0-582563D5905D}"/>
          </ac:picMkLst>
        </pc:picChg>
        <pc:picChg chg="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56" creationId="{EF3F4A4F-BF22-7100-1917-AEFCA54BFB0A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65" creationId="{49DA4169-9677-628C-3B17-4CB0EC101D43}"/>
          </ac:picMkLst>
        </pc:picChg>
        <pc:picChg chg="del">
          <ac:chgData name="Sasikala Palanisamy" userId="845ca1d3-a2cb-41c9-ac23-3212a36db0ae" providerId="ADAL" clId="{1FAE34CC-A28E-4967-91A0-F5A1C7D0C266}" dt="2024-03-07T06:57:24.847" v="7310" actId="478"/>
          <ac:picMkLst>
            <pc:docMk/>
            <pc:sldMk cId="1049614562" sldId="2147471555"/>
            <ac:picMk id="70" creationId="{2E2F9E65-0298-E6CE-75C0-ADE76B4A9833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75" creationId="{C8A216EA-E011-E010-8833-3A3CA7010236}"/>
          </ac:picMkLst>
        </pc:picChg>
        <pc:picChg chg="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81" creationId="{A242CDE6-5166-0D21-7ECF-42B51C258824}"/>
          </ac:picMkLst>
        </pc:picChg>
        <pc:picChg chg="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92" creationId="{3750BD35-2EB6-34F6-2201-B06AA088EA11}"/>
          </ac:picMkLst>
        </pc:picChg>
        <pc:picChg chg="add mod">
          <ac:chgData name="Sasikala Palanisamy" userId="845ca1d3-a2cb-41c9-ac23-3212a36db0ae" providerId="ADAL" clId="{1FAE34CC-A28E-4967-91A0-F5A1C7D0C266}" dt="2024-03-07T07:54:40.818" v="8556" actId="164"/>
          <ac:picMkLst>
            <pc:docMk/>
            <pc:sldMk cId="1049614562" sldId="2147471555"/>
            <ac:picMk id="122" creationId="{CC36D709-0E63-8E0D-0494-66F7BA4F55FC}"/>
          </ac:picMkLst>
        </pc:picChg>
        <pc:picChg chg="add">
          <ac:chgData name="Sasikala Palanisamy" userId="845ca1d3-a2cb-41c9-ac23-3212a36db0ae" providerId="ADAL" clId="{1FAE34CC-A28E-4967-91A0-F5A1C7D0C266}" dt="2024-03-07T06:41:58.381" v="7171"/>
          <ac:picMkLst>
            <pc:docMk/>
            <pc:sldMk cId="1049614562" sldId="2147471555"/>
            <ac:picMk id="3074" creationId="{7B9FB88D-B274-F1CF-12BA-DDD5E1E0F3E8}"/>
          </ac:picMkLst>
        </pc:picChg>
        <pc:picChg chg="add del mod">
          <ac:chgData name="Sasikala Palanisamy" userId="845ca1d3-a2cb-41c9-ac23-3212a36db0ae" providerId="ADAL" clId="{1FAE34CC-A28E-4967-91A0-F5A1C7D0C266}" dt="2024-03-07T06:42:35.306" v="7175" actId="478"/>
          <ac:picMkLst>
            <pc:docMk/>
            <pc:sldMk cId="1049614562" sldId="2147471555"/>
            <ac:picMk id="3076" creationId="{2CB46F94-E9AF-4858-872F-7BE8F1F40376}"/>
          </ac:picMkLst>
        </pc:picChg>
        <pc:picChg chg="add">
          <ac:chgData name="Sasikala Palanisamy" userId="845ca1d3-a2cb-41c9-ac23-3212a36db0ae" providerId="ADAL" clId="{1FAE34CC-A28E-4967-91A0-F5A1C7D0C266}" dt="2024-03-07T06:42:51.977" v="7176"/>
          <ac:picMkLst>
            <pc:docMk/>
            <pc:sldMk cId="1049614562" sldId="2147471555"/>
            <ac:picMk id="3078" creationId="{D21D6272-71BC-295A-43DB-1E91C571E6D7}"/>
          </ac:picMkLst>
        </pc:picChg>
        <pc:picChg chg="add del">
          <ac:chgData name="Sasikala Palanisamy" userId="845ca1d3-a2cb-41c9-ac23-3212a36db0ae" providerId="ADAL" clId="{1FAE34CC-A28E-4967-91A0-F5A1C7D0C266}" dt="2024-03-07T06:46:04.100" v="7180" actId="478"/>
          <ac:picMkLst>
            <pc:docMk/>
            <pc:sldMk cId="1049614562" sldId="2147471555"/>
            <ac:picMk id="3080" creationId="{F1791EE1-6754-6CCD-44FC-17C8B9E9E98D}"/>
          </ac:picMkLst>
        </pc:picChg>
        <pc:picChg chg="add del">
          <ac:chgData name="Sasikala Palanisamy" userId="845ca1d3-a2cb-41c9-ac23-3212a36db0ae" providerId="ADAL" clId="{1FAE34CC-A28E-4967-91A0-F5A1C7D0C266}" dt="2024-03-07T06:48:18.020" v="7187" actId="478"/>
          <ac:picMkLst>
            <pc:docMk/>
            <pc:sldMk cId="1049614562" sldId="2147471555"/>
            <ac:picMk id="3082" creationId="{81464E69-CDA7-880D-ED96-FB1B60FDB4B1}"/>
          </ac:picMkLst>
        </pc:picChg>
        <pc:picChg chg="add del">
          <ac:chgData name="Sasikala Palanisamy" userId="845ca1d3-a2cb-41c9-ac23-3212a36db0ae" providerId="ADAL" clId="{1FAE34CC-A28E-4967-91A0-F5A1C7D0C266}" dt="2024-03-07T06:50:16.241" v="7213" actId="478"/>
          <ac:picMkLst>
            <pc:docMk/>
            <pc:sldMk cId="1049614562" sldId="2147471555"/>
            <ac:picMk id="3084" creationId="{47796B1F-E658-4C53-EF78-2034EF4492BC}"/>
          </ac:picMkLst>
        </pc:picChg>
        <pc:picChg chg="add del">
          <ac:chgData name="Sasikala Palanisamy" userId="845ca1d3-a2cb-41c9-ac23-3212a36db0ae" providerId="ADAL" clId="{1FAE34CC-A28E-4967-91A0-F5A1C7D0C266}" dt="2024-03-07T06:55:22.521" v="7298" actId="478"/>
          <ac:picMkLst>
            <pc:docMk/>
            <pc:sldMk cId="1049614562" sldId="2147471555"/>
            <ac:picMk id="3086" creationId="{2D9EC8E0-CFFF-266F-0F89-542FF29406B5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3088" creationId="{3B107557-6192-0FDA-2799-0F2D512284AB}"/>
          </ac:picMkLst>
        </pc:picChg>
        <pc:picChg chg="add del mod">
          <ac:chgData name="Sasikala Palanisamy" userId="845ca1d3-a2cb-41c9-ac23-3212a36db0ae" providerId="ADAL" clId="{1FAE34CC-A28E-4967-91A0-F5A1C7D0C266}" dt="2024-03-07T06:58:19.507" v="7314" actId="478"/>
          <ac:picMkLst>
            <pc:docMk/>
            <pc:sldMk cId="1049614562" sldId="2147471555"/>
            <ac:picMk id="3090" creationId="{AD7A143A-1AF4-CE99-F130-FCD98A2B93A1}"/>
          </ac:picMkLst>
        </pc:picChg>
        <pc:picChg chg="add mod">
          <ac:chgData name="Sasikala Palanisamy" userId="845ca1d3-a2cb-41c9-ac23-3212a36db0ae" providerId="ADAL" clId="{1FAE34CC-A28E-4967-91A0-F5A1C7D0C266}" dt="2024-03-07T07:55:45.468" v="8567" actId="164"/>
          <ac:picMkLst>
            <pc:docMk/>
            <pc:sldMk cId="1049614562" sldId="2147471555"/>
            <ac:picMk id="3093" creationId="{5502A849-AE6A-3F76-E713-0D5AC9CD2737}"/>
          </ac:picMkLst>
        </pc:picChg>
        <pc:picChg chg="add del mod">
          <ac:chgData name="Sasikala Palanisamy" userId="845ca1d3-a2cb-41c9-ac23-3212a36db0ae" providerId="ADAL" clId="{1FAE34CC-A28E-4967-91A0-F5A1C7D0C266}" dt="2024-03-07T07:17:35.601" v="7891" actId="21"/>
          <ac:picMkLst>
            <pc:docMk/>
            <pc:sldMk cId="1049614562" sldId="2147471555"/>
            <ac:picMk id="3094" creationId="{B385054E-F4CC-43F1-0F16-432B37FB24F0}"/>
          </ac:picMkLst>
        </pc:picChg>
        <pc:picChg chg="add mod">
          <ac:chgData name="Sasikala Palanisamy" userId="845ca1d3-a2cb-41c9-ac23-3212a36db0ae" providerId="ADAL" clId="{1FAE34CC-A28E-4967-91A0-F5A1C7D0C266}" dt="2024-03-07T07:55:45.468" v="8567" actId="164"/>
          <ac:picMkLst>
            <pc:docMk/>
            <pc:sldMk cId="1049614562" sldId="2147471555"/>
            <ac:picMk id="3095" creationId="{B385054E-F4CC-43F1-0F16-432B37FB24F0}"/>
          </ac:picMkLst>
        </pc:picChg>
        <pc:picChg chg="add">
          <ac:chgData name="Sasikala Palanisamy" userId="845ca1d3-a2cb-41c9-ac23-3212a36db0ae" providerId="ADAL" clId="{1FAE34CC-A28E-4967-91A0-F5A1C7D0C266}" dt="2024-03-07T07:21:28.562" v="8101"/>
          <ac:picMkLst>
            <pc:docMk/>
            <pc:sldMk cId="1049614562" sldId="2147471555"/>
            <ac:picMk id="3099" creationId="{A690C1DC-1B30-53F1-FAE1-42A048831B47}"/>
          </ac:picMkLst>
        </pc:picChg>
        <pc:picChg chg="add del mod">
          <ac:chgData name="Sasikala Palanisamy" userId="845ca1d3-a2cb-41c9-ac23-3212a36db0ae" providerId="ADAL" clId="{1FAE34CC-A28E-4967-91A0-F5A1C7D0C266}" dt="2024-03-07T07:22:39.845" v="8105" actId="478"/>
          <ac:picMkLst>
            <pc:docMk/>
            <pc:sldMk cId="1049614562" sldId="2147471555"/>
            <ac:picMk id="3100" creationId="{A2E23A2C-BFF4-C1C7-539F-825BBF54EE03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3102" creationId="{31DEE2D5-0790-3B25-91DA-1907F1DCEBBE}"/>
          </ac:picMkLst>
        </pc:picChg>
        <pc:picChg chg="add">
          <ac:chgData name="Sasikala Palanisamy" userId="845ca1d3-a2cb-41c9-ac23-3212a36db0ae" providerId="ADAL" clId="{1FAE34CC-A28E-4967-91A0-F5A1C7D0C266}" dt="2024-03-07T07:24:18.742" v="8112"/>
          <ac:picMkLst>
            <pc:docMk/>
            <pc:sldMk cId="1049614562" sldId="2147471555"/>
            <ac:picMk id="3103" creationId="{422C6AD6-F353-6AA1-3D24-4B94588837E0}"/>
          </ac:picMkLst>
        </pc:picChg>
        <pc:picChg chg="add">
          <ac:chgData name="Sasikala Palanisamy" userId="845ca1d3-a2cb-41c9-ac23-3212a36db0ae" providerId="ADAL" clId="{1FAE34CC-A28E-4967-91A0-F5A1C7D0C266}" dt="2024-03-07T07:24:32.068" v="8113"/>
          <ac:picMkLst>
            <pc:docMk/>
            <pc:sldMk cId="1049614562" sldId="2147471555"/>
            <ac:picMk id="3104" creationId="{E35A4801-5BBE-D8F3-5837-ACAB67052BC0}"/>
          </ac:picMkLst>
        </pc:picChg>
        <pc:picChg chg="add">
          <ac:chgData name="Sasikala Palanisamy" userId="845ca1d3-a2cb-41c9-ac23-3212a36db0ae" providerId="ADAL" clId="{1FAE34CC-A28E-4967-91A0-F5A1C7D0C266}" dt="2024-03-07T07:24:52.458" v="8114"/>
          <ac:picMkLst>
            <pc:docMk/>
            <pc:sldMk cId="1049614562" sldId="2147471555"/>
            <ac:picMk id="3105" creationId="{323E5224-4C51-734B-AC84-D6AB239B089F}"/>
          </ac:picMkLst>
        </pc:picChg>
        <pc:picChg chg="add">
          <ac:chgData name="Sasikala Palanisamy" userId="845ca1d3-a2cb-41c9-ac23-3212a36db0ae" providerId="ADAL" clId="{1FAE34CC-A28E-4967-91A0-F5A1C7D0C266}" dt="2024-03-07T07:25:31.149" v="8115"/>
          <ac:picMkLst>
            <pc:docMk/>
            <pc:sldMk cId="1049614562" sldId="2147471555"/>
            <ac:picMk id="3106" creationId="{FF480E61-5E64-87C7-7DAA-C075D194F085}"/>
          </ac:picMkLst>
        </pc:picChg>
        <pc:picChg chg="add">
          <ac:chgData name="Sasikala Palanisamy" userId="845ca1d3-a2cb-41c9-ac23-3212a36db0ae" providerId="ADAL" clId="{1FAE34CC-A28E-4967-91A0-F5A1C7D0C266}" dt="2024-03-07T07:26:23.729" v="8116"/>
          <ac:picMkLst>
            <pc:docMk/>
            <pc:sldMk cId="1049614562" sldId="2147471555"/>
            <ac:picMk id="3107" creationId="{EAE10406-163B-B9A1-96EF-2840238F70B9}"/>
          </ac:picMkLst>
        </pc:picChg>
        <pc:picChg chg="add del mod">
          <ac:chgData name="Sasikala Palanisamy" userId="845ca1d3-a2cb-41c9-ac23-3212a36db0ae" providerId="ADAL" clId="{1FAE34CC-A28E-4967-91A0-F5A1C7D0C266}" dt="2024-03-07T07:27:41.135" v="8122" actId="478"/>
          <ac:picMkLst>
            <pc:docMk/>
            <pc:sldMk cId="1049614562" sldId="2147471555"/>
            <ac:picMk id="3108" creationId="{68BFB025-1212-8480-204B-48EA64634E91}"/>
          </ac:picMkLst>
        </pc:picChg>
        <pc:picChg chg="add mod or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3110" creationId="{81F9C4EF-64B4-BBED-472C-97E153B31ECD}"/>
          </ac:picMkLst>
        </pc:picChg>
        <pc:cxnChg chg="add mod">
          <ac:chgData name="Sasikala Palanisamy" userId="845ca1d3-a2cb-41c9-ac23-3212a36db0ae" providerId="ADAL" clId="{1FAE34CC-A28E-4967-91A0-F5A1C7D0C266}" dt="2024-03-07T07:54:08.204" v="8550" actId="164"/>
          <ac:cxnSpMkLst>
            <pc:docMk/>
            <pc:sldMk cId="1049614562" sldId="2147471555"/>
            <ac:cxnSpMk id="84" creationId="{B7A5D892-625D-A2BB-9972-882DBE95F42B}"/>
          </ac:cxnSpMkLst>
        </pc:cxnChg>
        <pc:cxnChg chg="add mod">
          <ac:chgData name="Sasikala Palanisamy" userId="845ca1d3-a2cb-41c9-ac23-3212a36db0ae" providerId="ADAL" clId="{1FAE34CC-A28E-4967-91A0-F5A1C7D0C266}" dt="2024-03-07T07:53:58.982" v="8548" actId="164"/>
          <ac:cxnSpMkLst>
            <pc:docMk/>
            <pc:sldMk cId="1049614562" sldId="2147471555"/>
            <ac:cxnSpMk id="94" creationId="{3B0D32DE-B07B-23EA-C620-52D2A32AB0BC}"/>
          </ac:cxnSpMkLst>
        </pc:cxnChg>
        <pc:cxnChg chg="add mod">
          <ac:chgData name="Sasikala Palanisamy" userId="845ca1d3-a2cb-41c9-ac23-3212a36db0ae" providerId="ADAL" clId="{1FAE34CC-A28E-4967-91A0-F5A1C7D0C266}" dt="2024-03-07T07:54:21.764" v="8554" actId="164"/>
          <ac:cxnSpMkLst>
            <pc:docMk/>
            <pc:sldMk cId="1049614562" sldId="2147471555"/>
            <ac:cxnSpMk id="101" creationId="{F49F6559-80F7-19D1-B484-C61062AD8E41}"/>
          </ac:cxnSpMkLst>
        </pc:cxnChg>
        <pc:cxnChg chg="add mod">
          <ac:chgData name="Sasikala Palanisamy" userId="845ca1d3-a2cb-41c9-ac23-3212a36db0ae" providerId="ADAL" clId="{1FAE34CC-A28E-4967-91A0-F5A1C7D0C266}" dt="2024-03-07T07:54:15.166" v="8552" actId="164"/>
          <ac:cxnSpMkLst>
            <pc:docMk/>
            <pc:sldMk cId="1049614562" sldId="2147471555"/>
            <ac:cxnSpMk id="104" creationId="{F4D76DFF-2DF4-97BF-0CB7-A9F274B1E800}"/>
          </ac:cxnSpMkLst>
        </pc:cxnChg>
        <pc:cxnChg chg="add mod">
          <ac:chgData name="Sasikala Palanisamy" userId="845ca1d3-a2cb-41c9-ac23-3212a36db0ae" providerId="ADAL" clId="{1FAE34CC-A28E-4967-91A0-F5A1C7D0C266}" dt="2024-03-07T08:06:49.940" v="8666" actId="692"/>
          <ac:cxnSpMkLst>
            <pc:docMk/>
            <pc:sldMk cId="1049614562" sldId="2147471555"/>
            <ac:cxnSpMk id="111" creationId="{27EEAECC-D248-AB66-DF47-78050DF7520B}"/>
          </ac:cxnSpMkLst>
        </pc:cxnChg>
        <pc:cxnChg chg="add mod">
          <ac:chgData name="Sasikala Palanisamy" userId="845ca1d3-a2cb-41c9-ac23-3212a36db0ae" providerId="ADAL" clId="{1FAE34CC-A28E-4967-91A0-F5A1C7D0C266}" dt="2024-03-07T08:06:49.940" v="8666" actId="692"/>
          <ac:cxnSpMkLst>
            <pc:docMk/>
            <pc:sldMk cId="1049614562" sldId="2147471555"/>
            <ac:cxnSpMk id="112" creationId="{E5D88A70-B57B-67EF-1077-B1ACD078259E}"/>
          </ac:cxnSpMkLst>
        </pc:cxnChg>
        <pc:cxnChg chg="add mod">
          <ac:chgData name="Sasikala Palanisamy" userId="845ca1d3-a2cb-41c9-ac23-3212a36db0ae" providerId="ADAL" clId="{1FAE34CC-A28E-4967-91A0-F5A1C7D0C266}" dt="2024-03-07T08:06:49.940" v="8666" actId="692"/>
          <ac:cxnSpMkLst>
            <pc:docMk/>
            <pc:sldMk cId="1049614562" sldId="2147471555"/>
            <ac:cxnSpMk id="114" creationId="{CBBA33BD-3372-9536-5F7C-0804A6A9DBEB}"/>
          </ac:cxnSpMkLst>
        </pc:cxnChg>
        <pc:cxnChg chg="add del mod">
          <ac:chgData name="Sasikala Palanisamy" userId="845ca1d3-a2cb-41c9-ac23-3212a36db0ae" providerId="ADAL" clId="{1FAE34CC-A28E-4967-91A0-F5A1C7D0C266}" dt="2024-03-07T07:12:19.856" v="7587" actId="478"/>
          <ac:cxnSpMkLst>
            <pc:docMk/>
            <pc:sldMk cId="1049614562" sldId="2147471555"/>
            <ac:cxnSpMk id="116" creationId="{7C2B5416-BC07-77A1-765B-CDE4A387CE50}"/>
          </ac:cxnSpMkLst>
        </pc:cxnChg>
        <pc:cxnChg chg="add mod">
          <ac:chgData name="Sasikala Palanisamy" userId="845ca1d3-a2cb-41c9-ac23-3212a36db0ae" providerId="ADAL" clId="{1FAE34CC-A28E-4967-91A0-F5A1C7D0C266}" dt="2024-03-07T08:06:49.940" v="8666" actId="692"/>
          <ac:cxnSpMkLst>
            <pc:docMk/>
            <pc:sldMk cId="1049614562" sldId="2147471555"/>
            <ac:cxnSpMk id="126" creationId="{B1292512-2E1F-27DE-D1E4-4B57A30F5963}"/>
          </ac:cxnSpMkLst>
        </pc:cxnChg>
        <pc:cxnChg chg="add mod">
          <ac:chgData name="Sasikala Palanisamy" userId="845ca1d3-a2cb-41c9-ac23-3212a36db0ae" providerId="ADAL" clId="{1FAE34CC-A28E-4967-91A0-F5A1C7D0C266}" dt="2024-03-07T08:04:49.769" v="8654" actId="692"/>
          <ac:cxnSpMkLst>
            <pc:docMk/>
            <pc:sldMk cId="1049614562" sldId="2147471555"/>
            <ac:cxnSpMk id="3124" creationId="{022CDC0E-F6B6-E392-AB20-CAFE1F418869}"/>
          </ac:cxnSpMkLst>
        </pc:cxnChg>
      </pc:sldChg>
      <pc:sldChg chg="delSp add">
        <pc:chgData name="Sasikala Palanisamy" userId="845ca1d3-a2cb-41c9-ac23-3212a36db0ae" providerId="ADAL" clId="{1FAE34CC-A28E-4967-91A0-F5A1C7D0C266}" dt="2024-03-07T11:44:14.857" v="9025" actId="478"/>
        <pc:sldMkLst>
          <pc:docMk/>
          <pc:sldMk cId="87215065" sldId="2147471556"/>
        </pc:sldMkLst>
        <pc:picChg chg="del">
          <ac:chgData name="Sasikala Palanisamy" userId="845ca1d3-a2cb-41c9-ac23-3212a36db0ae" providerId="ADAL" clId="{1FAE34CC-A28E-4967-91A0-F5A1C7D0C266}" dt="2024-03-07T11:44:14.857" v="9025" actId="478"/>
          <ac:picMkLst>
            <pc:docMk/>
            <pc:sldMk cId="87215065" sldId="2147471556"/>
            <ac:picMk id="1026" creationId="{D2BE123D-2CF6-D93C-7417-C80D9EF6DCA3}"/>
          </ac:picMkLst>
        </pc:picChg>
      </pc:sldChg>
      <pc:sldChg chg="addSp delSp modSp add del mod modAnim">
        <pc:chgData name="Sasikala Palanisamy" userId="845ca1d3-a2cb-41c9-ac23-3212a36db0ae" providerId="ADAL" clId="{1FAE34CC-A28E-4967-91A0-F5A1C7D0C266}" dt="2024-03-08T12:24:32.954" v="9538" actId="47"/>
        <pc:sldMkLst>
          <pc:docMk/>
          <pc:sldMk cId="1206091371" sldId="2147471557"/>
        </pc:sldMkLst>
        <pc:spChg chg="mod">
          <ac:chgData name="Sasikala Palanisamy" userId="845ca1d3-a2cb-41c9-ac23-3212a36db0ae" providerId="ADAL" clId="{1FAE34CC-A28E-4967-91A0-F5A1C7D0C266}" dt="2024-03-08T12:22:40.820" v="9512" actId="1076"/>
          <ac:spMkLst>
            <pc:docMk/>
            <pc:sldMk cId="1206091371" sldId="2147471557"/>
            <ac:spMk id="5" creationId="{550461B7-8157-7875-0F2A-A64059BA07D7}"/>
          </ac:spMkLst>
        </pc:spChg>
        <pc:spChg chg="add del mod">
          <ac:chgData name="Sasikala Palanisamy" userId="845ca1d3-a2cb-41c9-ac23-3212a36db0ae" providerId="ADAL" clId="{1FAE34CC-A28E-4967-91A0-F5A1C7D0C266}" dt="2024-03-08T11:49:37.358" v="9048" actId="478"/>
          <ac:spMkLst>
            <pc:docMk/>
            <pc:sldMk cId="1206091371" sldId="2147471557"/>
            <ac:spMk id="6" creationId="{E3B0ECC2-F1B3-8701-4041-5AD66D6ABCE9}"/>
          </ac:spMkLst>
        </pc:spChg>
        <pc:spChg chg="add mod topLvl">
          <ac:chgData name="Sasikala Palanisamy" userId="845ca1d3-a2cb-41c9-ac23-3212a36db0ae" providerId="ADAL" clId="{1FAE34CC-A28E-4967-91A0-F5A1C7D0C266}" dt="2024-03-08T12:00:27.826" v="9244" actId="165"/>
          <ac:spMkLst>
            <pc:docMk/>
            <pc:sldMk cId="1206091371" sldId="2147471557"/>
            <ac:spMk id="12" creationId="{DFEE967C-11A4-D24E-5CA2-D738C1E7B879}"/>
          </ac:spMkLst>
        </pc:spChg>
        <pc:spChg chg="add mod topLvl">
          <ac:chgData name="Sasikala Palanisamy" userId="845ca1d3-a2cb-41c9-ac23-3212a36db0ae" providerId="ADAL" clId="{1FAE34CC-A28E-4967-91A0-F5A1C7D0C266}" dt="2024-03-08T12:00:27.826" v="9244" actId="165"/>
          <ac:spMkLst>
            <pc:docMk/>
            <pc:sldMk cId="1206091371" sldId="2147471557"/>
            <ac:spMk id="13" creationId="{305FFBC8-586C-A8EC-E251-E6EAE891E520}"/>
          </ac:spMkLst>
        </pc:spChg>
        <pc:spChg chg="add mod topLvl">
          <ac:chgData name="Sasikala Palanisamy" userId="845ca1d3-a2cb-41c9-ac23-3212a36db0ae" providerId="ADAL" clId="{1FAE34CC-A28E-4967-91A0-F5A1C7D0C266}" dt="2024-03-08T12:00:27.826" v="9244" actId="165"/>
          <ac:spMkLst>
            <pc:docMk/>
            <pc:sldMk cId="1206091371" sldId="2147471557"/>
            <ac:spMk id="15" creationId="{0810B17B-5F23-881C-D086-6DD5A5AC8484}"/>
          </ac:spMkLst>
        </pc:spChg>
        <pc:spChg chg="add mod">
          <ac:chgData name="Sasikala Palanisamy" userId="845ca1d3-a2cb-41c9-ac23-3212a36db0ae" providerId="ADAL" clId="{1FAE34CC-A28E-4967-91A0-F5A1C7D0C266}" dt="2024-03-08T12:00:07.458" v="9240" actId="1076"/>
          <ac:spMkLst>
            <pc:docMk/>
            <pc:sldMk cId="1206091371" sldId="2147471557"/>
            <ac:spMk id="23" creationId="{F4D9097C-F178-DEA3-74D5-155C2BF68CDF}"/>
          </ac:spMkLst>
        </pc:spChg>
        <pc:spChg chg="add del mod">
          <ac:chgData name="Sasikala Palanisamy" userId="845ca1d3-a2cb-41c9-ac23-3212a36db0ae" providerId="ADAL" clId="{1FAE34CC-A28E-4967-91A0-F5A1C7D0C266}" dt="2024-03-08T12:02:23.615" v="9268" actId="11529"/>
          <ac:spMkLst>
            <pc:docMk/>
            <pc:sldMk cId="1206091371" sldId="2147471557"/>
            <ac:spMk id="24" creationId="{4753E9D3-2152-3B4F-8069-27C5ADFD3246}"/>
          </ac:spMkLst>
        </pc:spChg>
        <pc:spChg chg="add mod">
          <ac:chgData name="Sasikala Palanisamy" userId="845ca1d3-a2cb-41c9-ac23-3212a36db0ae" providerId="ADAL" clId="{1FAE34CC-A28E-4967-91A0-F5A1C7D0C266}" dt="2024-03-08T12:24:30.200" v="9537" actId="1076"/>
          <ac:spMkLst>
            <pc:docMk/>
            <pc:sldMk cId="1206091371" sldId="2147471557"/>
            <ac:spMk id="25" creationId="{E9140A10-0DFF-8C3F-962C-70A6E856F759}"/>
          </ac:spMkLst>
        </pc:spChg>
        <pc:spChg chg="add mod">
          <ac:chgData name="Sasikala Palanisamy" userId="845ca1d3-a2cb-41c9-ac23-3212a36db0ae" providerId="ADAL" clId="{1FAE34CC-A28E-4967-91A0-F5A1C7D0C266}" dt="2024-03-08T12:04:52.952" v="9321" actId="115"/>
          <ac:spMkLst>
            <pc:docMk/>
            <pc:sldMk cId="1206091371" sldId="2147471557"/>
            <ac:spMk id="27" creationId="{7B639157-F217-5ED6-3A00-C9B51B2A2D52}"/>
          </ac:spMkLst>
        </pc:spChg>
        <pc:spChg chg="add del">
          <ac:chgData name="Sasikala Palanisamy" userId="845ca1d3-a2cb-41c9-ac23-3212a36db0ae" providerId="ADAL" clId="{1FAE34CC-A28E-4967-91A0-F5A1C7D0C266}" dt="2024-03-08T12:04:51.900" v="9320" actId="11529"/>
          <ac:spMkLst>
            <pc:docMk/>
            <pc:sldMk cId="1206091371" sldId="2147471557"/>
            <ac:spMk id="28" creationId="{93DFC4D9-93E1-2D8C-30FC-F59CD6F00034}"/>
          </ac:spMkLst>
        </pc:spChg>
        <pc:spChg chg="add mod">
          <ac:chgData name="Sasikala Palanisamy" userId="845ca1d3-a2cb-41c9-ac23-3212a36db0ae" providerId="ADAL" clId="{1FAE34CC-A28E-4967-91A0-F5A1C7D0C266}" dt="2024-03-08T12:05:49.398" v="9339" actId="11529"/>
          <ac:spMkLst>
            <pc:docMk/>
            <pc:sldMk cId="1206091371" sldId="2147471557"/>
            <ac:spMk id="32" creationId="{6CFD6DDB-42AE-0BE7-7CC1-10B8222D3E9A}"/>
          </ac:spMkLst>
        </pc:spChg>
        <pc:spChg chg="add mod">
          <ac:chgData name="Sasikala Palanisamy" userId="845ca1d3-a2cb-41c9-ac23-3212a36db0ae" providerId="ADAL" clId="{1FAE34CC-A28E-4967-91A0-F5A1C7D0C266}" dt="2024-03-08T12:20:48.751" v="9505" actId="14100"/>
          <ac:spMkLst>
            <pc:docMk/>
            <pc:sldMk cId="1206091371" sldId="2147471557"/>
            <ac:spMk id="39" creationId="{AB62857F-477B-74C4-7BA9-BEF746C11E95}"/>
          </ac:spMkLst>
        </pc:spChg>
        <pc:spChg chg="add mod">
          <ac:chgData name="Sasikala Palanisamy" userId="845ca1d3-a2cb-41c9-ac23-3212a36db0ae" providerId="ADAL" clId="{1FAE34CC-A28E-4967-91A0-F5A1C7D0C266}" dt="2024-03-08T12:19:21.635" v="9455" actId="20577"/>
          <ac:spMkLst>
            <pc:docMk/>
            <pc:sldMk cId="1206091371" sldId="2147471557"/>
            <ac:spMk id="40" creationId="{2C6D7B39-C565-1242-DF79-65FCE1B7D798}"/>
          </ac:spMkLst>
        </pc:spChg>
        <pc:spChg chg="add mod">
          <ac:chgData name="Sasikala Palanisamy" userId="845ca1d3-a2cb-41c9-ac23-3212a36db0ae" providerId="ADAL" clId="{1FAE34CC-A28E-4967-91A0-F5A1C7D0C266}" dt="2024-03-08T12:19:50.361" v="9503" actId="6549"/>
          <ac:spMkLst>
            <pc:docMk/>
            <pc:sldMk cId="1206091371" sldId="2147471557"/>
            <ac:spMk id="41" creationId="{FD601F15-81DF-E5F4-6370-3F49756EB38B}"/>
          </ac:spMkLst>
        </pc:spChg>
        <pc:grpChg chg="add del mod">
          <ac:chgData name="Sasikala Palanisamy" userId="845ca1d3-a2cb-41c9-ac23-3212a36db0ae" providerId="ADAL" clId="{1FAE34CC-A28E-4967-91A0-F5A1C7D0C266}" dt="2024-03-08T12:00:27.826" v="9244" actId="165"/>
          <ac:grpSpMkLst>
            <pc:docMk/>
            <pc:sldMk cId="1206091371" sldId="2147471557"/>
            <ac:grpSpMk id="22" creationId="{CC9B48E5-8918-F1F1-70AD-261465731139}"/>
          </ac:grpSpMkLst>
        </pc:grpChg>
        <pc:grpChg chg="add mod">
          <ac:chgData name="Sasikala Palanisamy" userId="845ca1d3-a2cb-41c9-ac23-3212a36db0ae" providerId="ADAL" clId="{1FAE34CC-A28E-4967-91A0-F5A1C7D0C266}" dt="2024-03-08T12:24:30.200" v="9537" actId="1076"/>
          <ac:grpSpMkLst>
            <pc:docMk/>
            <pc:sldMk cId="1206091371" sldId="2147471557"/>
            <ac:grpSpMk id="26" creationId="{D0FBFB98-4803-6B5D-980F-C5CB10E9A0D8}"/>
          </ac:grpSpMkLst>
        </pc:grpChg>
        <pc:graphicFrameChg chg="add del mod">
          <ac:chgData name="Sasikala Palanisamy" userId="845ca1d3-a2cb-41c9-ac23-3212a36db0ae" providerId="ADAL" clId="{1FAE34CC-A28E-4967-91A0-F5A1C7D0C266}" dt="2024-03-08T12:14:50.424" v="9344" actId="478"/>
          <ac:graphicFrameMkLst>
            <pc:docMk/>
            <pc:sldMk cId="1206091371" sldId="2147471557"/>
            <ac:graphicFrameMk id="33" creationId="{BEE61F6A-52C3-9453-1D26-E4030BBE83F8}"/>
          </ac:graphicFrameMkLst>
        </pc:graphicFrameChg>
        <pc:graphicFrameChg chg="add del mod">
          <ac:chgData name="Sasikala Palanisamy" userId="845ca1d3-a2cb-41c9-ac23-3212a36db0ae" providerId="ADAL" clId="{1FAE34CC-A28E-4967-91A0-F5A1C7D0C266}" dt="2024-03-08T12:15:09.847" v="9347" actId="478"/>
          <ac:graphicFrameMkLst>
            <pc:docMk/>
            <pc:sldMk cId="1206091371" sldId="2147471557"/>
            <ac:graphicFrameMk id="34" creationId="{BEE61F6A-52C3-9453-1D26-E4030BBE83F8}"/>
          </ac:graphicFrameMkLst>
        </pc:graphicFrameChg>
        <pc:picChg chg="add del">
          <ac:chgData name="Sasikala Palanisamy" userId="845ca1d3-a2cb-41c9-ac23-3212a36db0ae" providerId="ADAL" clId="{1FAE34CC-A28E-4967-91A0-F5A1C7D0C266}" dt="2024-03-08T11:58:04.923" v="9217" actId="478"/>
          <ac:picMkLst>
            <pc:docMk/>
            <pc:sldMk cId="1206091371" sldId="2147471557"/>
            <ac:picMk id="4" creationId="{6133FE30-0D71-5CBB-861C-01D54D45B32F}"/>
          </ac:picMkLst>
        </pc:picChg>
        <pc:picChg chg="mod">
          <ac:chgData name="Sasikala Palanisamy" userId="845ca1d3-a2cb-41c9-ac23-3212a36db0ae" providerId="ADAL" clId="{1FAE34CC-A28E-4967-91A0-F5A1C7D0C266}" dt="2024-03-08T12:22:39.042" v="9511" actId="14100"/>
          <ac:picMkLst>
            <pc:docMk/>
            <pc:sldMk cId="1206091371" sldId="2147471557"/>
            <ac:picMk id="8" creationId="{2F27C465-65AE-543D-631B-CD7CEDC14CDA}"/>
          </ac:picMkLst>
        </pc:picChg>
        <pc:picChg chg="add del mod topLvl">
          <ac:chgData name="Sasikala Palanisamy" userId="845ca1d3-a2cb-41c9-ac23-3212a36db0ae" providerId="ADAL" clId="{1FAE34CC-A28E-4967-91A0-F5A1C7D0C266}" dt="2024-03-08T12:02:04.532" v="9262" actId="478"/>
          <ac:picMkLst>
            <pc:docMk/>
            <pc:sldMk cId="1206091371" sldId="2147471557"/>
            <ac:picMk id="9" creationId="{11DE3C6F-3152-3ECE-BD05-BF0FA4D46539}"/>
          </ac:picMkLst>
        </pc:picChg>
        <pc:picChg chg="add del mod">
          <ac:chgData name="Sasikala Palanisamy" userId="845ca1d3-a2cb-41c9-ac23-3212a36db0ae" providerId="ADAL" clId="{1FAE34CC-A28E-4967-91A0-F5A1C7D0C266}" dt="2024-03-08T11:59:22.270" v="9234" actId="478"/>
          <ac:picMkLst>
            <pc:docMk/>
            <pc:sldMk cId="1206091371" sldId="2147471557"/>
            <ac:picMk id="10" creationId="{35DB557B-CA8B-F19B-9147-DD7A6510C2C5}"/>
          </ac:picMkLst>
        </pc:picChg>
        <pc:picChg chg="add del mod">
          <ac:chgData name="Sasikala Palanisamy" userId="845ca1d3-a2cb-41c9-ac23-3212a36db0ae" providerId="ADAL" clId="{1FAE34CC-A28E-4967-91A0-F5A1C7D0C266}" dt="2024-03-08T11:53:29.714" v="9116" actId="478"/>
          <ac:picMkLst>
            <pc:docMk/>
            <pc:sldMk cId="1206091371" sldId="2147471557"/>
            <ac:picMk id="11" creationId="{5DF1487A-167D-5031-7DCD-AB8E6A0B6F29}"/>
          </ac:picMkLst>
        </pc:picChg>
        <pc:picChg chg="add mod">
          <ac:chgData name="Sasikala Palanisamy" userId="845ca1d3-a2cb-41c9-ac23-3212a36db0ae" providerId="ADAL" clId="{1FAE34CC-A28E-4967-91A0-F5A1C7D0C266}" dt="2024-03-08T11:54:49.256" v="9120"/>
          <ac:picMkLst>
            <pc:docMk/>
            <pc:sldMk cId="1206091371" sldId="2147471557"/>
            <ac:picMk id="16" creationId="{37ED7358-B87D-6508-CBA4-B7B496FF9F67}"/>
          </ac:picMkLst>
        </pc:picChg>
        <pc:picChg chg="add mod">
          <ac:chgData name="Sasikala Palanisamy" userId="845ca1d3-a2cb-41c9-ac23-3212a36db0ae" providerId="ADAL" clId="{1FAE34CC-A28E-4967-91A0-F5A1C7D0C266}" dt="2024-03-08T11:55:00.590" v="9121"/>
          <ac:picMkLst>
            <pc:docMk/>
            <pc:sldMk cId="1206091371" sldId="2147471557"/>
            <ac:picMk id="17" creationId="{8DCD4521-ECCC-1A8A-38C7-F2BF33C15988}"/>
          </ac:picMkLst>
        </pc:picChg>
        <pc:picChg chg="add del">
          <ac:chgData name="Sasikala Palanisamy" userId="845ca1d3-a2cb-41c9-ac23-3212a36db0ae" providerId="ADAL" clId="{1FAE34CC-A28E-4967-91A0-F5A1C7D0C266}" dt="2024-03-08T11:56:54.697" v="9214" actId="478"/>
          <ac:picMkLst>
            <pc:docMk/>
            <pc:sldMk cId="1206091371" sldId="2147471557"/>
            <ac:picMk id="19" creationId="{5C94ED5E-8636-036D-7639-3E2974ABCFE9}"/>
          </ac:picMkLst>
        </pc:picChg>
        <pc:picChg chg="add del mod">
          <ac:chgData name="Sasikala Palanisamy" userId="845ca1d3-a2cb-41c9-ac23-3212a36db0ae" providerId="ADAL" clId="{1FAE34CC-A28E-4967-91A0-F5A1C7D0C266}" dt="2024-03-08T11:55:54.748" v="9134" actId="478"/>
          <ac:picMkLst>
            <pc:docMk/>
            <pc:sldMk cId="1206091371" sldId="2147471557"/>
            <ac:picMk id="21" creationId="{82F889EA-F8B7-5EE2-459D-1DD04E9B3C43}"/>
          </ac:picMkLst>
        </pc:picChg>
        <pc:picChg chg="add mod">
          <ac:chgData name="Sasikala Palanisamy" userId="845ca1d3-a2cb-41c9-ac23-3212a36db0ae" providerId="ADAL" clId="{1FAE34CC-A28E-4967-91A0-F5A1C7D0C266}" dt="2024-03-08T12:15:16.331" v="9350" actId="1076"/>
          <ac:picMkLst>
            <pc:docMk/>
            <pc:sldMk cId="1206091371" sldId="2147471557"/>
            <ac:picMk id="36" creationId="{57A7BD88-57F6-2B5D-BB19-145AF8123E17}"/>
          </ac:picMkLst>
        </pc:picChg>
        <pc:picChg chg="add mod">
          <ac:chgData name="Sasikala Palanisamy" userId="845ca1d3-a2cb-41c9-ac23-3212a36db0ae" providerId="ADAL" clId="{1FAE34CC-A28E-4967-91A0-F5A1C7D0C266}" dt="2024-03-08T12:18:03.561" v="9356" actId="14100"/>
          <ac:picMkLst>
            <pc:docMk/>
            <pc:sldMk cId="1206091371" sldId="2147471557"/>
            <ac:picMk id="38" creationId="{ADDA5BDE-C565-8FD1-40CE-CE9DB92A5E70}"/>
          </ac:picMkLst>
        </pc:picChg>
        <pc:picChg chg="add del mod">
          <ac:chgData name="Sasikala Palanisamy" userId="845ca1d3-a2cb-41c9-ac23-3212a36db0ae" providerId="ADAL" clId="{1FAE34CC-A28E-4967-91A0-F5A1C7D0C266}" dt="2024-03-08T11:57:03.680" v="9215" actId="478"/>
          <ac:picMkLst>
            <pc:docMk/>
            <pc:sldMk cId="1206091371" sldId="2147471557"/>
            <ac:picMk id="1026" creationId="{105F0A7A-1C48-DF3C-D791-E666E893B824}"/>
          </ac:picMkLst>
        </pc:picChg>
        <pc:picChg chg="add mod">
          <ac:chgData name="Sasikala Palanisamy" userId="845ca1d3-a2cb-41c9-ac23-3212a36db0ae" providerId="ADAL" clId="{1FAE34CC-A28E-4967-91A0-F5A1C7D0C266}" dt="2024-03-08T12:24:30.200" v="9537" actId="1076"/>
          <ac:picMkLst>
            <pc:docMk/>
            <pc:sldMk cId="1206091371" sldId="2147471557"/>
            <ac:picMk id="1028" creationId="{AAF5F4A1-A6AE-B5FC-9364-55C725A786BC}"/>
          </ac:picMkLst>
        </pc:picChg>
        <pc:picChg chg="add">
          <ac:chgData name="Sasikala Palanisamy" userId="845ca1d3-a2cb-41c9-ac23-3212a36db0ae" providerId="ADAL" clId="{1FAE34CC-A28E-4967-91A0-F5A1C7D0C266}" dt="2024-03-08T12:00:42.311" v="9246"/>
          <ac:picMkLst>
            <pc:docMk/>
            <pc:sldMk cId="1206091371" sldId="2147471557"/>
            <ac:picMk id="1030" creationId="{35B220AE-B4A0-2D48-E7F6-13CD9A5FF866}"/>
          </ac:picMkLst>
        </pc:picChg>
        <pc:picChg chg="add mod">
          <ac:chgData name="Sasikala Palanisamy" userId="845ca1d3-a2cb-41c9-ac23-3212a36db0ae" providerId="ADAL" clId="{1FAE34CC-A28E-4967-91A0-F5A1C7D0C266}" dt="2024-03-08T12:21:01.473" v="9506" actId="1076"/>
          <ac:picMkLst>
            <pc:docMk/>
            <pc:sldMk cId="1206091371" sldId="2147471557"/>
            <ac:picMk id="1032" creationId="{C8BBAD14-03B4-E384-4129-4DC82C820569}"/>
          </ac:picMkLst>
        </pc:picChg>
        <pc:picChg chg="add del mod">
          <ac:chgData name="Sasikala Palanisamy" userId="845ca1d3-a2cb-41c9-ac23-3212a36db0ae" providerId="ADAL" clId="{1FAE34CC-A28E-4967-91A0-F5A1C7D0C266}" dt="2024-03-08T12:22:49.381" v="9516" actId="478"/>
          <ac:picMkLst>
            <pc:docMk/>
            <pc:sldMk cId="1206091371" sldId="2147471557"/>
            <ac:picMk id="1034" creationId="{420F201E-30D2-5A48-C814-A43DB146B047}"/>
          </ac:picMkLst>
        </pc:picChg>
        <pc:picChg chg="add mod">
          <ac:chgData name="Sasikala Palanisamy" userId="845ca1d3-a2cb-41c9-ac23-3212a36db0ae" providerId="ADAL" clId="{1FAE34CC-A28E-4967-91A0-F5A1C7D0C266}" dt="2024-03-08T12:23:05.948" v="9519" actId="1076"/>
          <ac:picMkLst>
            <pc:docMk/>
            <pc:sldMk cId="1206091371" sldId="2147471557"/>
            <ac:picMk id="1036" creationId="{472FD66D-25B9-843F-9311-1E074C4C6ECD}"/>
          </ac:picMkLst>
        </pc:picChg>
        <pc:picChg chg="del">
          <ac:chgData name="Sasikala Palanisamy" userId="845ca1d3-a2cb-41c9-ac23-3212a36db0ae" providerId="ADAL" clId="{1FAE34CC-A28E-4967-91A0-F5A1C7D0C266}" dt="2024-03-08T11:48:14.036" v="9042" actId="478"/>
          <ac:picMkLst>
            <pc:docMk/>
            <pc:sldMk cId="1206091371" sldId="2147471557"/>
            <ac:picMk id="4098" creationId="{629832B6-DCDD-57F6-C383-9719F61209C3}"/>
          </ac:picMkLst>
        </pc:picChg>
        <pc:cxnChg chg="add mod">
          <ac:chgData name="Sasikala Palanisamy" userId="845ca1d3-a2cb-41c9-ac23-3212a36db0ae" providerId="ADAL" clId="{1FAE34CC-A28E-4967-91A0-F5A1C7D0C266}" dt="2024-03-08T12:05:12.408" v="9335" actId="692"/>
          <ac:cxnSpMkLst>
            <pc:docMk/>
            <pc:sldMk cId="1206091371" sldId="2147471557"/>
            <ac:cxnSpMk id="30" creationId="{FDBBC223-5C09-2DE0-9CC5-7FE9FF986083}"/>
          </ac:cxnSpMkLst>
        </pc:cxnChg>
      </pc:sldChg>
      <pc:sldChg chg="add del">
        <pc:chgData name="Sasikala Palanisamy" userId="845ca1d3-a2cb-41c9-ac23-3212a36db0ae" providerId="ADAL" clId="{1FAE34CC-A28E-4967-91A0-F5A1C7D0C266}" dt="2024-03-08T12:21:16.893" v="9508" actId="47"/>
        <pc:sldMkLst>
          <pc:docMk/>
          <pc:sldMk cId="2056464965" sldId="2147471558"/>
        </pc:sldMkLst>
      </pc:sldChg>
      <pc:sldChg chg="addSp delSp modSp add mod">
        <pc:chgData name="Sasikala Palanisamy" userId="845ca1d3-a2cb-41c9-ac23-3212a36db0ae" providerId="ADAL" clId="{1FAE34CC-A28E-4967-91A0-F5A1C7D0C266}" dt="2024-03-08T12:29:19.511" v="9561" actId="14100"/>
        <pc:sldMkLst>
          <pc:docMk/>
          <pc:sldMk cId="2517029607" sldId="2147471558"/>
        </pc:sldMkLst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12" creationId="{5071C060-ABCE-5824-9F44-FC487DCA201A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13" creationId="{E47CD2B7-18AC-8834-52A0-9B188324EE9A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15" creationId="{44D8C839-0077-820B-CD10-36848F94B59B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27" creationId="{354644D0-9A36-841C-B84B-04750AA7B198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32" creationId="{5636072C-65FD-0A60-D7A7-CCCD500B5322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39" creationId="{D4EC733C-D0F4-7D60-DD9D-F0FCFE536B13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40" creationId="{0BE59900-03C5-212D-0C70-7CEFC4C8C830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41" creationId="{DA5C8007-67B6-1DAD-D1A1-46AB359C2618}"/>
          </ac:spMkLst>
        </pc:spChg>
        <pc:grpChg chg="del">
          <ac:chgData name="Sasikala Palanisamy" userId="845ca1d3-a2cb-41c9-ac23-3212a36db0ae" providerId="ADAL" clId="{1FAE34CC-A28E-4967-91A0-F5A1C7D0C266}" dt="2024-03-08T12:23:34.939" v="9521" actId="478"/>
          <ac:grpSpMkLst>
            <pc:docMk/>
            <pc:sldMk cId="2517029607" sldId="2147471558"/>
            <ac:grpSpMk id="26" creationId="{44D18C00-E9BC-BAAB-2B55-4F4CCB958E46}"/>
          </ac:grpSpMkLst>
        </pc:grpChg>
        <pc:picChg chg="add del mod">
          <ac:chgData name="Sasikala Palanisamy" userId="845ca1d3-a2cb-41c9-ac23-3212a36db0ae" providerId="ADAL" clId="{1FAE34CC-A28E-4967-91A0-F5A1C7D0C266}" dt="2024-03-08T12:28:51.694" v="9551" actId="478"/>
          <ac:picMkLst>
            <pc:docMk/>
            <pc:sldMk cId="2517029607" sldId="2147471558"/>
            <ac:picMk id="4" creationId="{8BC9B180-823B-DFBC-F8F2-F556A3C98E83}"/>
          </ac:picMkLst>
        </pc:picChg>
        <pc:picChg chg="add del mod">
          <ac:chgData name="Sasikala Palanisamy" userId="845ca1d3-a2cb-41c9-ac23-3212a36db0ae" providerId="ADAL" clId="{1FAE34CC-A28E-4967-91A0-F5A1C7D0C266}" dt="2024-03-08T12:28:52.698" v="9553" actId="478"/>
          <ac:picMkLst>
            <pc:docMk/>
            <pc:sldMk cId="2517029607" sldId="2147471558"/>
            <ac:picMk id="7" creationId="{C90647FD-F211-1082-80C7-53A75EFEBE1B}"/>
          </ac:picMkLst>
        </pc:picChg>
        <pc:picChg chg="add mod">
          <ac:chgData name="Sasikala Palanisamy" userId="845ca1d3-a2cb-41c9-ac23-3212a36db0ae" providerId="ADAL" clId="{1FAE34CC-A28E-4967-91A0-F5A1C7D0C266}" dt="2024-03-08T12:29:09.693" v="9558" actId="14100"/>
          <ac:picMkLst>
            <pc:docMk/>
            <pc:sldMk cId="2517029607" sldId="2147471558"/>
            <ac:picMk id="10" creationId="{DA48D9E3-61BF-F73F-BA28-FBE8EE9C09DD}"/>
          </ac:picMkLst>
        </pc:picChg>
        <pc:picChg chg="del">
          <ac:chgData name="Sasikala Palanisamy" userId="845ca1d3-a2cb-41c9-ac23-3212a36db0ae" providerId="ADAL" clId="{1FAE34CC-A28E-4967-91A0-F5A1C7D0C266}" dt="2024-03-08T12:23:34.939" v="9521" actId="478"/>
          <ac:picMkLst>
            <pc:docMk/>
            <pc:sldMk cId="2517029607" sldId="2147471558"/>
            <ac:picMk id="36" creationId="{63C08954-4725-B9D9-C532-605C764172E6}"/>
          </ac:picMkLst>
        </pc:picChg>
        <pc:picChg chg="del">
          <ac:chgData name="Sasikala Palanisamy" userId="845ca1d3-a2cb-41c9-ac23-3212a36db0ae" providerId="ADAL" clId="{1FAE34CC-A28E-4967-91A0-F5A1C7D0C266}" dt="2024-03-08T12:23:34.939" v="9521" actId="478"/>
          <ac:picMkLst>
            <pc:docMk/>
            <pc:sldMk cId="2517029607" sldId="2147471558"/>
            <ac:picMk id="38" creationId="{A56EB199-20F5-76F4-BF37-2C02C4D28BC9}"/>
          </ac:picMkLst>
        </pc:picChg>
        <pc:picChg chg="del">
          <ac:chgData name="Sasikala Palanisamy" userId="845ca1d3-a2cb-41c9-ac23-3212a36db0ae" providerId="ADAL" clId="{1FAE34CC-A28E-4967-91A0-F5A1C7D0C266}" dt="2024-03-08T12:23:34.939" v="9521" actId="478"/>
          <ac:picMkLst>
            <pc:docMk/>
            <pc:sldMk cId="2517029607" sldId="2147471558"/>
            <ac:picMk id="1032" creationId="{BD728786-D04D-09DC-F022-74C92E8C8546}"/>
          </ac:picMkLst>
        </pc:picChg>
        <pc:picChg chg="mod">
          <ac:chgData name="Sasikala Palanisamy" userId="845ca1d3-a2cb-41c9-ac23-3212a36db0ae" providerId="ADAL" clId="{1FAE34CC-A28E-4967-91A0-F5A1C7D0C266}" dt="2024-03-08T12:29:15.362" v="9559" actId="1076"/>
          <ac:picMkLst>
            <pc:docMk/>
            <pc:sldMk cId="2517029607" sldId="2147471558"/>
            <ac:picMk id="1036" creationId="{9A2AB7D9-C30D-8165-0672-698CDF696653}"/>
          </ac:picMkLst>
        </pc:picChg>
        <pc:picChg chg="add mod">
          <ac:chgData name="Sasikala Palanisamy" userId="845ca1d3-a2cb-41c9-ac23-3212a36db0ae" providerId="ADAL" clId="{1FAE34CC-A28E-4967-91A0-F5A1C7D0C266}" dt="2024-03-08T12:29:19.511" v="9561" actId="14100"/>
          <ac:picMkLst>
            <pc:docMk/>
            <pc:sldMk cId="2517029607" sldId="2147471558"/>
            <ac:picMk id="2050" creationId="{E44A25B5-9B4E-D3A7-F6C4-1EC03380B46C}"/>
          </ac:picMkLst>
        </pc:picChg>
        <pc:cxnChg chg="del">
          <ac:chgData name="Sasikala Palanisamy" userId="845ca1d3-a2cb-41c9-ac23-3212a36db0ae" providerId="ADAL" clId="{1FAE34CC-A28E-4967-91A0-F5A1C7D0C266}" dt="2024-03-08T12:23:34.939" v="9521" actId="478"/>
          <ac:cxnSpMkLst>
            <pc:docMk/>
            <pc:sldMk cId="2517029607" sldId="2147471558"/>
            <ac:cxnSpMk id="30" creationId="{B163F73C-7FE0-E5D6-D9D1-CDE8CA5A5033}"/>
          </ac:cxnSpMkLst>
        </pc:cxnChg>
      </pc:sldChg>
      <pc:sldChg chg="addSp add del">
        <pc:chgData name="Sasikala Palanisamy" userId="845ca1d3-a2cb-41c9-ac23-3212a36db0ae" providerId="ADAL" clId="{1FAE34CC-A28E-4967-91A0-F5A1C7D0C266}" dt="2024-03-08T12:28:36.356" v="9549" actId="47"/>
        <pc:sldMkLst>
          <pc:docMk/>
          <pc:sldMk cId="2218295999" sldId="2147471559"/>
        </pc:sldMkLst>
        <pc:picChg chg="add">
          <ac:chgData name="Sasikala Palanisamy" userId="845ca1d3-a2cb-41c9-ac23-3212a36db0ae" providerId="ADAL" clId="{1FAE34CC-A28E-4967-91A0-F5A1C7D0C266}" dt="2024-03-08T12:27:53.165" v="9543"/>
          <ac:picMkLst>
            <pc:docMk/>
            <pc:sldMk cId="2218295999" sldId="2147471559"/>
            <ac:picMk id="3074" creationId="{A01798C7-A90D-4998-E89F-0F9F75476273}"/>
          </ac:picMkLst>
        </pc:picChg>
      </pc:sldChg>
    </pc:docChg>
  </pc:docChgLst>
  <pc:docChgLst>
    <pc:chgData name="Bhavyashree Mucherla" userId="S::bhavyashree.mucherla@kyndryl.com::e364557d-6d7d-4d42-b09d-512d7eab1897" providerId="AD" clId="Web-{E4440607-945C-D078-773A-681DD3134399}"/>
    <pc:docChg chg="modSld">
      <pc:chgData name="Bhavyashree Mucherla" userId="S::bhavyashree.mucherla@kyndryl.com::e364557d-6d7d-4d42-b09d-512d7eab1897" providerId="AD" clId="Web-{E4440607-945C-D078-773A-681DD3134399}" dt="2024-03-07T09:36:40.189" v="2"/>
      <pc:docMkLst>
        <pc:docMk/>
      </pc:docMkLst>
      <pc:sldChg chg="addSp delSp modSp">
        <pc:chgData name="Bhavyashree Mucherla" userId="S::bhavyashree.mucherla@kyndryl.com::e364557d-6d7d-4d42-b09d-512d7eab1897" providerId="AD" clId="Web-{E4440607-945C-D078-773A-681DD3134399}" dt="2024-03-07T09:36:40.189" v="2"/>
        <pc:sldMkLst>
          <pc:docMk/>
          <pc:sldMk cId="2303213120" sldId="2147471548"/>
        </pc:sldMkLst>
        <pc:spChg chg="del mod">
          <ac:chgData name="Bhavyashree Mucherla" userId="S::bhavyashree.mucherla@kyndryl.com::e364557d-6d7d-4d42-b09d-512d7eab1897" providerId="AD" clId="Web-{E4440607-945C-D078-773A-681DD3134399}" dt="2024-03-07T09:36:40.189" v="2"/>
          <ac:spMkLst>
            <pc:docMk/>
            <pc:sldMk cId="2303213120" sldId="2147471548"/>
            <ac:spMk id="3" creationId="{FED9869D-C670-FC81-14C0-D66CC5C752E2}"/>
          </ac:spMkLst>
        </pc:spChg>
        <pc:spChg chg="add">
          <ac:chgData name="Bhavyashree Mucherla" userId="S::bhavyashree.mucherla@kyndryl.com::e364557d-6d7d-4d42-b09d-512d7eab1897" providerId="AD" clId="Web-{E4440607-945C-D078-773A-681DD3134399}" dt="2024-03-07T09:36:36.142" v="0"/>
          <ac:spMkLst>
            <pc:docMk/>
            <pc:sldMk cId="2303213120" sldId="2147471548"/>
            <ac:spMk id="6" creationId="{BD7C3C01-8707-D4F0-0CC5-11A89CC4251B}"/>
          </ac:spMkLst>
        </pc:spChg>
      </pc:sldChg>
    </pc:docChg>
  </pc:docChgLst>
  <pc:docChgLst>
    <pc:chgData name="Amani Gaddamedi" userId="03d9facf-63be-4e99-8987-885dd1c6e8c6" providerId="ADAL" clId="{676210DA-8C2C-2A41-8E49-46F2EA2C4BB5}"/>
    <pc:docChg chg="undo custSel addSld modSld">
      <pc:chgData name="Amani Gaddamedi" userId="03d9facf-63be-4e99-8987-885dd1c6e8c6" providerId="ADAL" clId="{676210DA-8C2C-2A41-8E49-46F2EA2C4BB5}" dt="2024-03-07T09:13:26.581" v="1634" actId="1076"/>
      <pc:docMkLst>
        <pc:docMk/>
      </pc:docMkLst>
      <pc:sldChg chg="modSp mod">
        <pc:chgData name="Amani Gaddamedi" userId="03d9facf-63be-4e99-8987-885dd1c6e8c6" providerId="ADAL" clId="{676210DA-8C2C-2A41-8E49-46F2EA2C4BB5}" dt="2024-03-05T12:04:15.112" v="213" actId="20577"/>
        <pc:sldMkLst>
          <pc:docMk/>
          <pc:sldMk cId="2270662739" sldId="279"/>
        </pc:sldMkLst>
        <pc:spChg chg="mod">
          <ac:chgData name="Amani Gaddamedi" userId="03d9facf-63be-4e99-8987-885dd1c6e8c6" providerId="ADAL" clId="{676210DA-8C2C-2A41-8E49-46F2EA2C4BB5}" dt="2024-03-05T11:53:46.238" v="172" actId="207"/>
          <ac:spMkLst>
            <pc:docMk/>
            <pc:sldMk cId="2270662739" sldId="279"/>
            <ac:spMk id="3" creationId="{5420E3BB-8BE0-F848-9237-5FB31976AA96}"/>
          </ac:spMkLst>
        </pc:spChg>
        <pc:spChg chg="mod">
          <ac:chgData name="Amani Gaddamedi" userId="03d9facf-63be-4e99-8987-885dd1c6e8c6" providerId="ADAL" clId="{676210DA-8C2C-2A41-8E49-46F2EA2C4BB5}" dt="2024-03-05T12:04:15.112" v="213" actId="20577"/>
          <ac:spMkLst>
            <pc:docMk/>
            <pc:sldMk cId="2270662739" sldId="279"/>
            <ac:spMk id="5" creationId="{C0D5F80F-EF41-7C48-82D5-E361576B5B1F}"/>
          </ac:spMkLst>
        </pc:spChg>
      </pc:sldChg>
      <pc:sldChg chg="addSp delSp modSp mod">
        <pc:chgData name="Amani Gaddamedi" userId="03d9facf-63be-4e99-8987-885dd1c6e8c6" providerId="ADAL" clId="{676210DA-8C2C-2A41-8E49-46F2EA2C4BB5}" dt="2024-03-05T11:39:06.369" v="99" actId="114"/>
        <pc:sldMkLst>
          <pc:docMk/>
          <pc:sldMk cId="2468005840" sldId="280"/>
        </pc:sldMkLst>
        <pc:spChg chg="mod">
          <ac:chgData name="Amani Gaddamedi" userId="03d9facf-63be-4e99-8987-885dd1c6e8c6" providerId="ADAL" clId="{676210DA-8C2C-2A41-8E49-46F2EA2C4BB5}" dt="2024-03-05T11:39:06.369" v="99" actId="114"/>
          <ac:spMkLst>
            <pc:docMk/>
            <pc:sldMk cId="2468005840" sldId="280"/>
            <ac:spMk id="3" creationId="{6331FCB2-56B2-6A49-9542-4CF9FF298D63}"/>
          </ac:spMkLst>
        </pc:spChg>
        <pc:spChg chg="add mod">
          <ac:chgData name="Amani Gaddamedi" userId="03d9facf-63be-4e99-8987-885dd1c6e8c6" providerId="ADAL" clId="{676210DA-8C2C-2A41-8E49-46F2EA2C4BB5}" dt="2024-03-05T11:34:51.909" v="18" actId="1076"/>
          <ac:spMkLst>
            <pc:docMk/>
            <pc:sldMk cId="2468005840" sldId="280"/>
            <ac:spMk id="6" creationId="{4E9DF31F-8286-A025-58DB-03A0D5E0EB49}"/>
          </ac:spMkLst>
        </pc:spChg>
        <pc:graphicFrameChg chg="add del mod">
          <ac:chgData name="Amani Gaddamedi" userId="03d9facf-63be-4e99-8987-885dd1c6e8c6" providerId="ADAL" clId="{676210DA-8C2C-2A41-8E49-46F2EA2C4BB5}" dt="2024-03-05T11:35:17.899" v="22" actId="478"/>
          <ac:graphicFrameMkLst>
            <pc:docMk/>
            <pc:sldMk cId="2468005840" sldId="280"/>
            <ac:graphicFrameMk id="4" creationId="{8D02B4FC-3F72-21EC-958B-C70713C8E190}"/>
          </ac:graphicFrameMkLst>
        </pc:graphicFrameChg>
      </pc:sldChg>
      <pc:sldChg chg="modSp mod">
        <pc:chgData name="Amani Gaddamedi" userId="03d9facf-63be-4e99-8987-885dd1c6e8c6" providerId="ADAL" clId="{676210DA-8C2C-2A41-8E49-46F2EA2C4BB5}" dt="2024-03-05T11:33:28.861" v="16" actId="20577"/>
        <pc:sldMkLst>
          <pc:docMk/>
          <pc:sldMk cId="1983661031" sldId="357"/>
        </pc:sldMkLst>
        <pc:spChg chg="mod">
          <ac:chgData name="Amani Gaddamedi" userId="03d9facf-63be-4e99-8987-885dd1c6e8c6" providerId="ADAL" clId="{676210DA-8C2C-2A41-8E49-46F2EA2C4BB5}" dt="2024-03-05T11:33:28.861" v="16" actId="20577"/>
          <ac:spMkLst>
            <pc:docMk/>
            <pc:sldMk cId="1983661031" sldId="357"/>
            <ac:spMk id="7" creationId="{6471A2D5-575F-FEE1-A041-4CF853390A9C}"/>
          </ac:spMkLst>
        </pc:spChg>
      </pc:sldChg>
      <pc:sldChg chg="modSp mod">
        <pc:chgData name="Amani Gaddamedi" userId="03d9facf-63be-4e99-8987-885dd1c6e8c6" providerId="ADAL" clId="{676210DA-8C2C-2A41-8E49-46F2EA2C4BB5}" dt="2024-03-05T12:01:37.740" v="194" actId="33524"/>
        <pc:sldMkLst>
          <pc:docMk/>
          <pc:sldMk cId="2966807713" sldId="395"/>
        </pc:sldMkLst>
        <pc:spChg chg="mod">
          <ac:chgData name="Amani Gaddamedi" userId="03d9facf-63be-4e99-8987-885dd1c6e8c6" providerId="ADAL" clId="{676210DA-8C2C-2A41-8E49-46F2EA2C4BB5}" dt="2024-03-05T12:01:32.096" v="193" actId="20577"/>
          <ac:spMkLst>
            <pc:docMk/>
            <pc:sldMk cId="2966807713" sldId="395"/>
            <ac:spMk id="3" creationId="{3725164F-BA39-5B0A-5A51-009A13F004AA}"/>
          </ac:spMkLst>
        </pc:spChg>
        <pc:spChg chg="mod">
          <ac:chgData name="Amani Gaddamedi" userId="03d9facf-63be-4e99-8987-885dd1c6e8c6" providerId="ADAL" clId="{676210DA-8C2C-2A41-8E49-46F2EA2C4BB5}" dt="2024-03-05T12:01:37.740" v="194" actId="33524"/>
          <ac:spMkLst>
            <pc:docMk/>
            <pc:sldMk cId="2966807713" sldId="395"/>
            <ac:spMk id="4" creationId="{A138F32F-2E6C-623B-918B-FE27331EDC86}"/>
          </ac:spMkLst>
        </pc:spChg>
      </pc:sldChg>
      <pc:sldChg chg="addSp delSp modSp mod modAnim">
        <pc:chgData name="Amani Gaddamedi" userId="03d9facf-63be-4e99-8987-885dd1c6e8c6" providerId="ADAL" clId="{676210DA-8C2C-2A41-8E49-46F2EA2C4BB5}" dt="2024-03-06T18:51:53.882" v="1064" actId="20577"/>
        <pc:sldMkLst>
          <pc:docMk/>
          <pc:sldMk cId="3780417569" sldId="2147471551"/>
        </pc:sldMkLst>
        <pc:spChg chg="del">
          <ac:chgData name="Amani Gaddamedi" userId="03d9facf-63be-4e99-8987-885dd1c6e8c6" providerId="ADAL" clId="{676210DA-8C2C-2A41-8E49-46F2EA2C4BB5}" dt="2024-03-06T18:11:21.194" v="359" actId="478"/>
          <ac:spMkLst>
            <pc:docMk/>
            <pc:sldMk cId="3780417569" sldId="2147471551"/>
            <ac:spMk id="3" creationId="{3FAFCBF7-40E7-8757-BA32-AC71A50D691D}"/>
          </ac:spMkLst>
        </pc:spChg>
        <pc:spChg chg="del">
          <ac:chgData name="Amani Gaddamedi" userId="03d9facf-63be-4e99-8987-885dd1c6e8c6" providerId="ADAL" clId="{676210DA-8C2C-2A41-8E49-46F2EA2C4BB5}" dt="2024-03-06T18:04:06.082" v="239" actId="478"/>
          <ac:spMkLst>
            <pc:docMk/>
            <pc:sldMk cId="3780417569" sldId="2147471551"/>
            <ac:spMk id="11" creationId="{6C82EA00-13D5-1B73-32F9-A3DF0BCC6B8F}"/>
          </ac:spMkLst>
        </pc:spChg>
        <pc:spChg chg="mod">
          <ac:chgData name="Amani Gaddamedi" userId="03d9facf-63be-4e99-8987-885dd1c6e8c6" providerId="ADAL" clId="{676210DA-8C2C-2A41-8E49-46F2EA2C4BB5}" dt="2024-03-06T18:43:20.293" v="994" actId="1076"/>
          <ac:spMkLst>
            <pc:docMk/>
            <pc:sldMk cId="3780417569" sldId="2147471551"/>
            <ac:spMk id="12" creationId="{808E32D6-2FA7-2C76-1D70-D9A817B8F43D}"/>
          </ac:spMkLst>
        </pc:spChg>
        <pc:spChg chg="mod">
          <ac:chgData name="Amani Gaddamedi" userId="03d9facf-63be-4e99-8987-885dd1c6e8c6" providerId="ADAL" clId="{676210DA-8C2C-2A41-8E49-46F2EA2C4BB5}" dt="2024-03-06T18:48:45.741" v="1044" actId="1076"/>
          <ac:spMkLst>
            <pc:docMk/>
            <pc:sldMk cId="3780417569" sldId="2147471551"/>
            <ac:spMk id="13" creationId="{97B8464B-ECCC-B90A-B91C-5F9C172E0010}"/>
          </ac:spMkLst>
        </pc:spChg>
        <pc:spChg chg="del mod">
          <ac:chgData name="Amani Gaddamedi" userId="03d9facf-63be-4e99-8987-885dd1c6e8c6" providerId="ADAL" clId="{676210DA-8C2C-2A41-8E49-46F2EA2C4BB5}" dt="2024-03-06T18:07:20.621" v="280" actId="478"/>
          <ac:spMkLst>
            <pc:docMk/>
            <pc:sldMk cId="3780417569" sldId="2147471551"/>
            <ac:spMk id="14" creationId="{A79D6A16-BC68-D9AC-2C2E-BD718323FD58}"/>
          </ac:spMkLst>
        </pc:spChg>
        <pc:spChg chg="del">
          <ac:chgData name="Amani Gaddamedi" userId="03d9facf-63be-4e99-8987-885dd1c6e8c6" providerId="ADAL" clId="{676210DA-8C2C-2A41-8E49-46F2EA2C4BB5}" dt="2024-03-06T18:09:23.262" v="314" actId="478"/>
          <ac:spMkLst>
            <pc:docMk/>
            <pc:sldMk cId="3780417569" sldId="2147471551"/>
            <ac:spMk id="17" creationId="{F5A01B9A-DBAD-8093-4BC7-6C315BF4F6AC}"/>
          </ac:spMkLst>
        </pc:spChg>
        <pc:spChg chg="mod">
          <ac:chgData name="Amani Gaddamedi" userId="03d9facf-63be-4e99-8987-885dd1c6e8c6" providerId="ADAL" clId="{676210DA-8C2C-2A41-8E49-46F2EA2C4BB5}" dt="2024-03-06T18:22:11.624" v="758" actId="14100"/>
          <ac:spMkLst>
            <pc:docMk/>
            <pc:sldMk cId="3780417569" sldId="2147471551"/>
            <ac:spMk id="18" creationId="{02C0743C-DEB0-A11C-764A-337F7EA53BE6}"/>
          </ac:spMkLst>
        </pc:spChg>
        <pc:spChg chg="mod">
          <ac:chgData name="Amani Gaddamedi" userId="03d9facf-63be-4e99-8987-885dd1c6e8c6" providerId="ADAL" clId="{676210DA-8C2C-2A41-8E49-46F2EA2C4BB5}" dt="2024-03-06T18:37:33.330" v="902" actId="1076"/>
          <ac:spMkLst>
            <pc:docMk/>
            <pc:sldMk cId="3780417569" sldId="2147471551"/>
            <ac:spMk id="21" creationId="{CF0E4FC1-3E12-2F68-C863-361D0C06BBBB}"/>
          </ac:spMkLst>
        </pc:spChg>
        <pc:spChg chg="mod">
          <ac:chgData name="Amani Gaddamedi" userId="03d9facf-63be-4e99-8987-885dd1c6e8c6" providerId="ADAL" clId="{676210DA-8C2C-2A41-8E49-46F2EA2C4BB5}" dt="2024-03-06T18:51:12.927" v="1060" actId="20577"/>
          <ac:spMkLst>
            <pc:docMk/>
            <pc:sldMk cId="3780417569" sldId="2147471551"/>
            <ac:spMk id="22" creationId="{479A3732-BCBB-8FC6-06BA-4F050B700C57}"/>
          </ac:spMkLst>
        </pc:spChg>
        <pc:spChg chg="mod">
          <ac:chgData name="Amani Gaddamedi" userId="03d9facf-63be-4e99-8987-885dd1c6e8c6" providerId="ADAL" clId="{676210DA-8C2C-2A41-8E49-46F2EA2C4BB5}" dt="2024-03-06T18:43:32.409" v="998" actId="1076"/>
          <ac:spMkLst>
            <pc:docMk/>
            <pc:sldMk cId="3780417569" sldId="2147471551"/>
            <ac:spMk id="23" creationId="{FAB1FCF3-C6F4-4040-DE10-733358E47F41}"/>
          </ac:spMkLst>
        </pc:spChg>
        <pc:spChg chg="mod">
          <ac:chgData name="Amani Gaddamedi" userId="03d9facf-63be-4e99-8987-885dd1c6e8c6" providerId="ADAL" clId="{676210DA-8C2C-2A41-8E49-46F2EA2C4BB5}" dt="2024-03-06T18:51:53.882" v="1064" actId="20577"/>
          <ac:spMkLst>
            <pc:docMk/>
            <pc:sldMk cId="3780417569" sldId="2147471551"/>
            <ac:spMk id="24" creationId="{D82B69C8-CE94-FE78-5191-6D3968DD8FC6}"/>
          </ac:spMkLst>
        </pc:spChg>
        <pc:spChg chg="add mod">
          <ac:chgData name="Amani Gaddamedi" userId="03d9facf-63be-4e99-8987-885dd1c6e8c6" providerId="ADAL" clId="{676210DA-8C2C-2A41-8E49-46F2EA2C4BB5}" dt="2024-03-06T18:34:04.696" v="852" actId="1076"/>
          <ac:spMkLst>
            <pc:docMk/>
            <pc:sldMk cId="3780417569" sldId="2147471551"/>
            <ac:spMk id="36" creationId="{EADCAD7E-0955-8742-25BB-70B3FC8C5DC0}"/>
          </ac:spMkLst>
        </pc:spChg>
        <pc:spChg chg="mod">
          <ac:chgData name="Amani Gaddamedi" userId="03d9facf-63be-4e99-8987-885dd1c6e8c6" providerId="ADAL" clId="{676210DA-8C2C-2A41-8E49-46F2EA2C4BB5}" dt="2024-03-06T18:32:27.804" v="834" actId="1076"/>
          <ac:spMkLst>
            <pc:docMk/>
            <pc:sldMk cId="3780417569" sldId="2147471551"/>
            <ac:spMk id="57" creationId="{167F7063-0CC9-36C2-C03E-D464645FACF7}"/>
          </ac:spMkLst>
        </pc:spChg>
        <pc:spChg chg="add del mod">
          <ac:chgData name="Amani Gaddamedi" userId="03d9facf-63be-4e99-8987-885dd1c6e8c6" providerId="ADAL" clId="{676210DA-8C2C-2A41-8E49-46F2EA2C4BB5}" dt="2024-03-06T18:32:09.947" v="829" actId="478"/>
          <ac:spMkLst>
            <pc:docMk/>
            <pc:sldMk cId="3780417569" sldId="2147471551"/>
            <ac:spMk id="58" creationId="{744F441F-68D3-8EAC-1690-2F4FC11750CB}"/>
          </ac:spMkLst>
        </pc:spChg>
        <pc:spChg chg="add del mod">
          <ac:chgData name="Amani Gaddamedi" userId="03d9facf-63be-4e99-8987-885dd1c6e8c6" providerId="ADAL" clId="{676210DA-8C2C-2A41-8E49-46F2EA2C4BB5}" dt="2024-03-06T18:32:07.146" v="828" actId="478"/>
          <ac:spMkLst>
            <pc:docMk/>
            <pc:sldMk cId="3780417569" sldId="2147471551"/>
            <ac:spMk id="59" creationId="{637B08D7-1098-751E-1B20-52D9DDA9A934}"/>
          </ac:spMkLst>
        </pc:spChg>
        <pc:spChg chg="add del mod">
          <ac:chgData name="Amani Gaddamedi" userId="03d9facf-63be-4e99-8987-885dd1c6e8c6" providerId="ADAL" clId="{676210DA-8C2C-2A41-8E49-46F2EA2C4BB5}" dt="2024-03-06T18:33:36.730" v="847"/>
          <ac:spMkLst>
            <pc:docMk/>
            <pc:sldMk cId="3780417569" sldId="2147471551"/>
            <ac:spMk id="62" creationId="{E24E389D-9B17-DCE2-E6E1-DFA6DA0F6504}"/>
          </ac:spMkLst>
        </pc:spChg>
        <pc:spChg chg="add del mod">
          <ac:chgData name="Amani Gaddamedi" userId="03d9facf-63be-4e99-8987-885dd1c6e8c6" providerId="ADAL" clId="{676210DA-8C2C-2A41-8E49-46F2EA2C4BB5}" dt="2024-03-06T18:35:07.363" v="866" actId="478"/>
          <ac:spMkLst>
            <pc:docMk/>
            <pc:sldMk cId="3780417569" sldId="2147471551"/>
            <ac:spMk id="66" creationId="{D368061D-5007-D86D-9D1F-C8DB68213ADE}"/>
          </ac:spMkLst>
        </pc:spChg>
        <pc:spChg chg="mod">
          <ac:chgData name="Amani Gaddamedi" userId="03d9facf-63be-4e99-8987-885dd1c6e8c6" providerId="ADAL" clId="{676210DA-8C2C-2A41-8E49-46F2EA2C4BB5}" dt="2024-03-06T18:35:22.661" v="867"/>
          <ac:spMkLst>
            <pc:docMk/>
            <pc:sldMk cId="3780417569" sldId="2147471551"/>
            <ac:spMk id="68" creationId="{965AB253-F047-EDAC-34A6-2A2903444F0F}"/>
          </ac:spMkLst>
        </pc:spChg>
        <pc:spChg chg="add del mod">
          <ac:chgData name="Amani Gaddamedi" userId="03d9facf-63be-4e99-8987-885dd1c6e8c6" providerId="ADAL" clId="{676210DA-8C2C-2A41-8E49-46F2EA2C4BB5}" dt="2024-03-06T18:46:43.715" v="1025"/>
          <ac:spMkLst>
            <pc:docMk/>
            <pc:sldMk cId="3780417569" sldId="2147471551"/>
            <ac:spMk id="72" creationId="{679101BE-A3C8-2F12-4CF1-A82F9EFA337D}"/>
          </ac:spMkLst>
        </pc:spChg>
        <pc:grpChg chg="add mod">
          <ac:chgData name="Amani Gaddamedi" userId="03d9facf-63be-4e99-8987-885dd1c6e8c6" providerId="ADAL" clId="{676210DA-8C2C-2A41-8E49-46F2EA2C4BB5}" dt="2024-03-06T18:32:31.142" v="835" actId="1076"/>
          <ac:grpSpMkLst>
            <pc:docMk/>
            <pc:sldMk cId="3780417569" sldId="2147471551"/>
            <ac:grpSpMk id="60" creationId="{145503F4-D6B1-6932-B755-7132F94AB19A}"/>
          </ac:grpSpMkLst>
        </pc:grpChg>
        <pc:grpChg chg="add mod">
          <ac:chgData name="Amani Gaddamedi" userId="03d9facf-63be-4e99-8987-885dd1c6e8c6" providerId="ADAL" clId="{676210DA-8C2C-2A41-8E49-46F2EA2C4BB5}" dt="2024-03-06T18:42:58.753" v="991" actId="1035"/>
          <ac:grpSpMkLst>
            <pc:docMk/>
            <pc:sldMk cId="3780417569" sldId="2147471551"/>
            <ac:grpSpMk id="61" creationId="{E9C00932-C061-1ED3-893C-AA4CF08BA45D}"/>
          </ac:grpSpMkLst>
        </pc:grpChg>
        <pc:grpChg chg="add mod">
          <ac:chgData name="Amani Gaddamedi" userId="03d9facf-63be-4e99-8987-885dd1c6e8c6" providerId="ADAL" clId="{676210DA-8C2C-2A41-8E49-46F2EA2C4BB5}" dt="2024-03-06T18:42:58.753" v="991" actId="1035"/>
          <ac:grpSpMkLst>
            <pc:docMk/>
            <pc:sldMk cId="3780417569" sldId="2147471551"/>
            <ac:grpSpMk id="63" creationId="{B0356B19-5793-3CD0-CCCC-27B7940F8580}"/>
          </ac:grpSpMkLst>
        </pc:grpChg>
        <pc:grpChg chg="add mod">
          <ac:chgData name="Amani Gaddamedi" userId="03d9facf-63be-4e99-8987-885dd1c6e8c6" providerId="ADAL" clId="{676210DA-8C2C-2A41-8E49-46F2EA2C4BB5}" dt="2024-03-06T18:42:58.753" v="991" actId="1035"/>
          <ac:grpSpMkLst>
            <pc:docMk/>
            <pc:sldMk cId="3780417569" sldId="2147471551"/>
            <ac:grpSpMk id="64" creationId="{02725652-9BED-D64B-78C3-67D23EA6A75A}"/>
          </ac:grpSpMkLst>
        </pc:grpChg>
        <pc:grpChg chg="add mod">
          <ac:chgData name="Amani Gaddamedi" userId="03d9facf-63be-4e99-8987-885dd1c6e8c6" providerId="ADAL" clId="{676210DA-8C2C-2A41-8E49-46F2EA2C4BB5}" dt="2024-03-06T18:42:58.753" v="991" actId="1035"/>
          <ac:grpSpMkLst>
            <pc:docMk/>
            <pc:sldMk cId="3780417569" sldId="2147471551"/>
            <ac:grpSpMk id="67" creationId="{0134CF7E-40F0-6752-3C43-57123E234D27}"/>
          </ac:grpSpMkLst>
        </pc:grpChg>
        <pc:grpChg chg="add mod">
          <ac:chgData name="Amani Gaddamedi" userId="03d9facf-63be-4e99-8987-885dd1c6e8c6" providerId="ADAL" clId="{676210DA-8C2C-2A41-8E49-46F2EA2C4BB5}" dt="2024-03-06T18:43:29.548" v="997" actId="1076"/>
          <ac:grpSpMkLst>
            <pc:docMk/>
            <pc:sldMk cId="3780417569" sldId="2147471551"/>
            <ac:grpSpMk id="71" creationId="{4B3A05E1-DADE-2E29-C64B-2D77685C1CB1}"/>
          </ac:grpSpMkLst>
        </pc:grpChg>
        <pc:picChg chg="add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6" creationId="{A80F9192-CE75-5318-F91D-3203DCE85AB7}"/>
          </ac:picMkLst>
        </pc:picChg>
        <pc:picChg chg="del mod">
          <ac:chgData name="Amani Gaddamedi" userId="03d9facf-63be-4e99-8987-885dd1c6e8c6" providerId="ADAL" clId="{676210DA-8C2C-2A41-8E49-46F2EA2C4BB5}" dt="2024-03-06T18:02:44.646" v="224" actId="478"/>
          <ac:picMkLst>
            <pc:docMk/>
            <pc:sldMk cId="3780417569" sldId="2147471551"/>
            <ac:picMk id="7" creationId="{2B663415-FC83-7ACE-B180-C6BBD90AE16F}"/>
          </ac:picMkLst>
        </pc:picChg>
        <pc:picChg chg="add del mod">
          <ac:chgData name="Amani Gaddamedi" userId="03d9facf-63be-4e99-8987-885dd1c6e8c6" providerId="ADAL" clId="{676210DA-8C2C-2A41-8E49-46F2EA2C4BB5}" dt="2024-03-06T18:40:26.702" v="937" actId="478"/>
          <ac:picMkLst>
            <pc:docMk/>
            <pc:sldMk cId="3780417569" sldId="2147471551"/>
            <ac:picMk id="9" creationId="{1A1EB591-028A-14A5-1D09-5A23A4337B6F}"/>
          </ac:picMkLst>
        </pc:picChg>
        <pc:picChg chg="del mod">
          <ac:chgData name="Amani Gaddamedi" userId="03d9facf-63be-4e99-8987-885dd1c6e8c6" providerId="ADAL" clId="{676210DA-8C2C-2A41-8E49-46F2EA2C4BB5}" dt="2024-03-06T18:02:43.718" v="223" actId="478"/>
          <ac:picMkLst>
            <pc:docMk/>
            <pc:sldMk cId="3780417569" sldId="2147471551"/>
            <ac:picMk id="10" creationId="{9BF8D4FC-298B-9254-ADA5-2CDE02E5B595}"/>
          </ac:picMkLst>
        </pc:picChg>
        <pc:picChg chg="del">
          <ac:chgData name="Amani Gaddamedi" userId="03d9facf-63be-4e99-8987-885dd1c6e8c6" providerId="ADAL" clId="{676210DA-8C2C-2A41-8E49-46F2EA2C4BB5}" dt="2024-03-06T18:02:13.810" v="216" actId="478"/>
          <ac:picMkLst>
            <pc:docMk/>
            <pc:sldMk cId="3780417569" sldId="2147471551"/>
            <ac:picMk id="16" creationId="{B340A2FF-4F9B-77A5-2D5A-8BEA1D2408AF}"/>
          </ac:picMkLst>
        </pc:picChg>
        <pc:picChg chg="del">
          <ac:chgData name="Amani Gaddamedi" userId="03d9facf-63be-4e99-8987-885dd1c6e8c6" providerId="ADAL" clId="{676210DA-8C2C-2A41-8E49-46F2EA2C4BB5}" dt="2024-03-06T18:03:19.984" v="230" actId="478"/>
          <ac:picMkLst>
            <pc:docMk/>
            <pc:sldMk cId="3780417569" sldId="2147471551"/>
            <ac:picMk id="19" creationId="{58876EAA-2AC5-4C29-69BF-F850E358E5E9}"/>
          </ac:picMkLst>
        </pc:picChg>
        <pc:picChg chg="del">
          <ac:chgData name="Amani Gaddamedi" userId="03d9facf-63be-4e99-8987-885dd1c6e8c6" providerId="ADAL" clId="{676210DA-8C2C-2A41-8E49-46F2EA2C4BB5}" dt="2024-03-06T18:03:19.030" v="229" actId="478"/>
          <ac:picMkLst>
            <pc:docMk/>
            <pc:sldMk cId="3780417569" sldId="2147471551"/>
            <ac:picMk id="20" creationId="{0C3936C7-A21C-1C95-1C3F-EC9FDD7D4F96}"/>
          </ac:picMkLst>
        </pc:picChg>
        <pc:picChg chg="add del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25" creationId="{3F43B08F-CD6E-C1EE-2D9E-6F83E7AFE830}"/>
          </ac:picMkLst>
        </pc:picChg>
        <pc:picChg chg="add del mod">
          <ac:chgData name="Amani Gaddamedi" userId="03d9facf-63be-4e99-8987-885dd1c6e8c6" providerId="ADAL" clId="{676210DA-8C2C-2A41-8E49-46F2EA2C4BB5}" dt="2024-03-06T18:40:28.651" v="938" actId="478"/>
          <ac:picMkLst>
            <pc:docMk/>
            <pc:sldMk cId="3780417569" sldId="2147471551"/>
            <ac:picMk id="27" creationId="{FBCE2BD0-1FC3-F2C7-54ED-2B5FB7E11596}"/>
          </ac:picMkLst>
        </pc:picChg>
        <pc:picChg chg="add del mod">
          <ac:chgData name="Amani Gaddamedi" userId="03d9facf-63be-4e99-8987-885dd1c6e8c6" providerId="ADAL" clId="{676210DA-8C2C-2A41-8E49-46F2EA2C4BB5}" dt="2024-03-06T18:40:19.770" v="934" actId="478"/>
          <ac:picMkLst>
            <pc:docMk/>
            <pc:sldMk cId="3780417569" sldId="2147471551"/>
            <ac:picMk id="29" creationId="{5FB35015-517E-BD8A-5653-819B2F3CB0D3}"/>
          </ac:picMkLst>
        </pc:picChg>
        <pc:picChg chg="add del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30" creationId="{BA687B23-5202-26CF-93BB-AB3EC684493D}"/>
          </ac:picMkLst>
        </pc:picChg>
        <pc:picChg chg="add del mod">
          <ac:chgData name="Amani Gaddamedi" userId="03d9facf-63be-4e99-8987-885dd1c6e8c6" providerId="ADAL" clId="{676210DA-8C2C-2A41-8E49-46F2EA2C4BB5}" dt="2024-03-06T18:15:09.151" v="459" actId="478"/>
          <ac:picMkLst>
            <pc:docMk/>
            <pc:sldMk cId="3780417569" sldId="2147471551"/>
            <ac:picMk id="31" creationId="{61BF046D-54BE-7132-29F0-AD20AA6EE8ED}"/>
          </ac:picMkLst>
        </pc:picChg>
        <pc:picChg chg="add mod">
          <ac:chgData name="Amani Gaddamedi" userId="03d9facf-63be-4e99-8987-885dd1c6e8c6" providerId="ADAL" clId="{676210DA-8C2C-2A41-8E49-46F2EA2C4BB5}" dt="2024-03-06T18:46:48.582" v="1031" actId="14100"/>
          <ac:picMkLst>
            <pc:docMk/>
            <pc:sldMk cId="3780417569" sldId="2147471551"/>
            <ac:picMk id="33" creationId="{72F3882F-C5F8-2BDF-D474-9D3B32B74ECE}"/>
          </ac:picMkLst>
        </pc:picChg>
        <pc:picChg chg="add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35" creationId="{EA4C2359-8D80-A222-1A97-D672FA7478F0}"/>
          </ac:picMkLst>
        </pc:picChg>
        <pc:picChg chg="add del mod">
          <ac:chgData name="Amani Gaddamedi" userId="03d9facf-63be-4e99-8987-885dd1c6e8c6" providerId="ADAL" clId="{676210DA-8C2C-2A41-8E49-46F2EA2C4BB5}" dt="2024-03-06T18:10:04.514" v="317" actId="478"/>
          <ac:picMkLst>
            <pc:docMk/>
            <pc:sldMk cId="3780417569" sldId="2147471551"/>
            <ac:picMk id="38" creationId="{859D6481-0D41-8BD0-B968-06E77441AC3B}"/>
          </ac:picMkLst>
        </pc:picChg>
        <pc:picChg chg="add mod">
          <ac:chgData name="Amani Gaddamedi" userId="03d9facf-63be-4e99-8987-885dd1c6e8c6" providerId="ADAL" clId="{676210DA-8C2C-2A41-8E49-46F2EA2C4BB5}" dt="2024-03-06T18:37:46.869" v="905" actId="207"/>
          <ac:picMkLst>
            <pc:docMk/>
            <pc:sldMk cId="3780417569" sldId="2147471551"/>
            <ac:picMk id="40" creationId="{3D7317D2-DA5F-821D-5305-9859449A0621}"/>
          </ac:picMkLst>
        </pc:picChg>
        <pc:picChg chg="add mod">
          <ac:chgData name="Amani Gaddamedi" userId="03d9facf-63be-4e99-8987-885dd1c6e8c6" providerId="ADAL" clId="{676210DA-8C2C-2A41-8E49-46F2EA2C4BB5}" dt="2024-03-06T18:37:54.047" v="906" actId="207"/>
          <ac:picMkLst>
            <pc:docMk/>
            <pc:sldMk cId="3780417569" sldId="2147471551"/>
            <ac:picMk id="42" creationId="{1B81664F-8C7B-59F9-50FF-8438F778B625}"/>
          </ac:picMkLst>
        </pc:picChg>
        <pc:picChg chg="add mod">
          <ac:chgData name="Amani Gaddamedi" userId="03d9facf-63be-4e99-8987-885dd1c6e8c6" providerId="ADAL" clId="{676210DA-8C2C-2A41-8E49-46F2EA2C4BB5}" dt="2024-03-06T18:23:13.999" v="773" actId="207"/>
          <ac:picMkLst>
            <pc:docMk/>
            <pc:sldMk cId="3780417569" sldId="2147471551"/>
            <ac:picMk id="44" creationId="{9E4346A3-1C70-346D-AFE4-EA7C8D3F8B2E}"/>
          </ac:picMkLst>
        </pc:picChg>
        <pc:picChg chg="add mod">
          <ac:chgData name="Amani Gaddamedi" userId="03d9facf-63be-4e99-8987-885dd1c6e8c6" providerId="ADAL" clId="{676210DA-8C2C-2A41-8E49-46F2EA2C4BB5}" dt="2024-03-06T18:22:58.478" v="770" actId="1076"/>
          <ac:picMkLst>
            <pc:docMk/>
            <pc:sldMk cId="3780417569" sldId="2147471551"/>
            <ac:picMk id="45" creationId="{BC2B53C2-4908-77B9-3C43-2CB8D1ECAAA4}"/>
          </ac:picMkLst>
        </pc:picChg>
        <pc:picChg chg="add mod">
          <ac:chgData name="Amani Gaddamedi" userId="03d9facf-63be-4e99-8987-885dd1c6e8c6" providerId="ADAL" clId="{676210DA-8C2C-2A41-8E49-46F2EA2C4BB5}" dt="2024-03-06T18:31:00.745" v="817" actId="1076"/>
          <ac:picMkLst>
            <pc:docMk/>
            <pc:sldMk cId="3780417569" sldId="2147471551"/>
            <ac:picMk id="47" creationId="{B1A27079-C4A9-B6B7-B28B-8C67C7521B2F}"/>
          </ac:picMkLst>
        </pc:picChg>
        <pc:picChg chg="add del mod">
          <ac:chgData name="Amani Gaddamedi" userId="03d9facf-63be-4e99-8987-885dd1c6e8c6" providerId="ADAL" clId="{676210DA-8C2C-2A41-8E49-46F2EA2C4BB5}" dt="2024-03-06T18:29:00.412" v="801" actId="478"/>
          <ac:picMkLst>
            <pc:docMk/>
            <pc:sldMk cId="3780417569" sldId="2147471551"/>
            <ac:picMk id="49" creationId="{FC3D9E37-F003-1DB6-2584-DFFE09D12309}"/>
          </ac:picMkLst>
        </pc:picChg>
        <pc:picChg chg="add del mod">
          <ac:chgData name="Amani Gaddamedi" userId="03d9facf-63be-4e99-8987-885dd1c6e8c6" providerId="ADAL" clId="{676210DA-8C2C-2A41-8E49-46F2EA2C4BB5}" dt="2024-03-06T18:28:58.225" v="800" actId="478"/>
          <ac:picMkLst>
            <pc:docMk/>
            <pc:sldMk cId="3780417569" sldId="2147471551"/>
            <ac:picMk id="51" creationId="{A7261C6F-94B2-18BE-97C3-BBC18BDCAD07}"/>
          </ac:picMkLst>
        </pc:picChg>
        <pc:picChg chg="add del mod">
          <ac:chgData name="Amani Gaddamedi" userId="03d9facf-63be-4e99-8987-885dd1c6e8c6" providerId="ADAL" clId="{676210DA-8C2C-2A41-8E49-46F2EA2C4BB5}" dt="2024-03-06T18:31:16.676" v="821" actId="478"/>
          <ac:picMkLst>
            <pc:docMk/>
            <pc:sldMk cId="3780417569" sldId="2147471551"/>
            <ac:picMk id="53" creationId="{7C25B32F-6188-4497-A2AC-D00DD5B08359}"/>
          </ac:picMkLst>
        </pc:picChg>
        <pc:picChg chg="add del mod">
          <ac:chgData name="Amani Gaddamedi" userId="03d9facf-63be-4e99-8987-885dd1c6e8c6" providerId="ADAL" clId="{676210DA-8C2C-2A41-8E49-46F2EA2C4BB5}" dt="2024-03-06T18:32:02.702" v="825" actId="27803"/>
          <ac:picMkLst>
            <pc:docMk/>
            <pc:sldMk cId="3780417569" sldId="2147471551"/>
            <ac:picMk id="55" creationId="{167F7063-0CC9-36C2-C03E-D464645FACF7}"/>
          </ac:picMkLst>
        </pc:picChg>
        <pc:picChg chg="add mod">
          <ac:chgData name="Amani Gaddamedi" userId="03d9facf-63be-4e99-8987-885dd1c6e8c6" providerId="ADAL" clId="{676210DA-8C2C-2A41-8E49-46F2EA2C4BB5}" dt="2024-03-06T18:31:09.087" v="819" actId="571"/>
          <ac:picMkLst>
            <pc:docMk/>
            <pc:sldMk cId="3780417569" sldId="2147471551"/>
            <ac:picMk id="56" creationId="{C79A7458-1145-3A3D-0282-1A70EA2C30E0}"/>
          </ac:picMkLst>
        </pc:picChg>
        <pc:picChg chg="mod">
          <ac:chgData name="Amani Gaddamedi" userId="03d9facf-63be-4e99-8987-885dd1c6e8c6" providerId="ADAL" clId="{676210DA-8C2C-2A41-8E49-46F2EA2C4BB5}" dt="2024-03-06T18:35:22.661" v="867"/>
          <ac:picMkLst>
            <pc:docMk/>
            <pc:sldMk cId="3780417569" sldId="2147471551"/>
            <ac:picMk id="69" creationId="{B67B3022-72E4-5169-9EF2-41D505643E50}"/>
          </ac:picMkLst>
        </pc:picChg>
        <pc:picChg chg="add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70" creationId="{868867DA-2E5C-0290-8F02-6E97F2F844C1}"/>
          </ac:picMkLst>
        </pc:picChg>
      </pc:sldChg>
      <pc:sldChg chg="addSp delSp modSp new mod setBg modClrScheme chgLayout">
        <pc:chgData name="Amani Gaddamedi" userId="03d9facf-63be-4e99-8987-885dd1c6e8c6" providerId="ADAL" clId="{676210DA-8C2C-2A41-8E49-46F2EA2C4BB5}" dt="2024-03-07T09:13:26.581" v="1634" actId="1076"/>
        <pc:sldMkLst>
          <pc:docMk/>
          <pc:sldMk cId="1879159462" sldId="2147471552"/>
        </pc:sldMkLst>
        <pc:spChg chg="del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2" creationId="{0C4CFC84-8EBF-CD94-2F2E-67F8F78BF762}"/>
          </ac:spMkLst>
        </pc:spChg>
        <pc:spChg chg="del mod ord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3" creationId="{94734644-8A52-4179-DEC5-3A61D60AEC0A}"/>
          </ac:spMkLst>
        </pc:spChg>
        <pc:spChg chg="del mod ord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4" creationId="{A8EF841E-32A5-16A9-0554-A7E82BE48049}"/>
          </ac:spMkLst>
        </pc:spChg>
        <pc:spChg chg="del mod ord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5" creationId="{44CD8C7F-2576-FC1C-510B-03A53507C733}"/>
          </ac:spMkLst>
        </pc:spChg>
        <pc:spChg chg="add mod ord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6" creationId="{21BAA202-6054-22CC-BF63-827BF762E1FC}"/>
          </ac:spMkLst>
        </pc:spChg>
        <pc:spChg chg="add del mod ord">
          <ac:chgData name="Amani Gaddamedi" userId="03d9facf-63be-4e99-8987-885dd1c6e8c6" providerId="ADAL" clId="{676210DA-8C2C-2A41-8E49-46F2EA2C4BB5}" dt="2024-03-06T18:53:00.295" v="1069" actId="478"/>
          <ac:spMkLst>
            <pc:docMk/>
            <pc:sldMk cId="1879159462" sldId="2147471552"/>
            <ac:spMk id="7" creationId="{902D7759-A44D-B038-268C-BDA84A123B80}"/>
          </ac:spMkLst>
        </pc:spChg>
        <pc:spChg chg="add del mod ord">
          <ac:chgData name="Amani Gaddamedi" userId="03d9facf-63be-4e99-8987-885dd1c6e8c6" providerId="ADAL" clId="{676210DA-8C2C-2A41-8E49-46F2EA2C4BB5}" dt="2024-03-06T18:52:55.974" v="1067" actId="478"/>
          <ac:spMkLst>
            <pc:docMk/>
            <pc:sldMk cId="1879159462" sldId="2147471552"/>
            <ac:spMk id="8" creationId="{7178F032-96FA-EF83-F64E-9FB7B54B6805}"/>
          </ac:spMkLst>
        </pc:spChg>
        <pc:spChg chg="add del mod ord">
          <ac:chgData name="Amani Gaddamedi" userId="03d9facf-63be-4e99-8987-885dd1c6e8c6" providerId="ADAL" clId="{676210DA-8C2C-2A41-8E49-46F2EA2C4BB5}" dt="2024-03-06T18:52:57.965" v="1068" actId="478"/>
          <ac:spMkLst>
            <pc:docMk/>
            <pc:sldMk cId="1879159462" sldId="2147471552"/>
            <ac:spMk id="9" creationId="{0E479A4A-3A34-6580-72D4-2437070BBD37}"/>
          </ac:spMkLst>
        </pc:spChg>
        <pc:spChg chg="add del mod">
          <ac:chgData name="Amani Gaddamedi" userId="03d9facf-63be-4e99-8987-885dd1c6e8c6" providerId="ADAL" clId="{676210DA-8C2C-2A41-8E49-46F2EA2C4BB5}" dt="2024-03-06T19:00:18.912" v="1188"/>
          <ac:spMkLst>
            <pc:docMk/>
            <pc:sldMk cId="1879159462" sldId="2147471552"/>
            <ac:spMk id="23" creationId="{AE6AAA59-2B81-6C78-E3DC-B783427E6399}"/>
          </ac:spMkLst>
        </pc:spChg>
        <pc:spChg chg="add del mod">
          <ac:chgData name="Amani Gaddamedi" userId="03d9facf-63be-4e99-8987-885dd1c6e8c6" providerId="ADAL" clId="{676210DA-8C2C-2A41-8E49-46F2EA2C4BB5}" dt="2024-03-06T19:00:17.392" v="1186"/>
          <ac:spMkLst>
            <pc:docMk/>
            <pc:sldMk cId="1879159462" sldId="2147471552"/>
            <ac:spMk id="24" creationId="{99FF9CAF-BE4A-4DFE-5A08-4B83645283D1}"/>
          </ac:spMkLst>
        </pc:spChg>
        <pc:spChg chg="add del mod">
          <ac:chgData name="Amani Gaddamedi" userId="03d9facf-63be-4e99-8987-885dd1c6e8c6" providerId="ADAL" clId="{676210DA-8C2C-2A41-8E49-46F2EA2C4BB5}" dt="2024-03-06T19:01:24.087" v="1401"/>
          <ac:spMkLst>
            <pc:docMk/>
            <pc:sldMk cId="1879159462" sldId="2147471552"/>
            <ac:spMk id="25" creationId="{6E3192BA-6849-0C3C-42DF-8DE7E57FE6B1}"/>
          </ac:spMkLst>
        </pc:spChg>
        <pc:spChg chg="add mod">
          <ac:chgData name="Amani Gaddamedi" userId="03d9facf-63be-4e99-8987-885dd1c6e8c6" providerId="ADAL" clId="{676210DA-8C2C-2A41-8E49-46F2EA2C4BB5}" dt="2024-03-06T19:01:46.900" v="1419" actId="20577"/>
          <ac:spMkLst>
            <pc:docMk/>
            <pc:sldMk cId="1879159462" sldId="2147471552"/>
            <ac:spMk id="26" creationId="{2988A566-8E61-3EC6-68F1-170BEE255F30}"/>
          </ac:spMkLst>
        </pc:spChg>
        <pc:spChg chg="add mod">
          <ac:chgData name="Amani Gaddamedi" userId="03d9facf-63be-4e99-8987-885dd1c6e8c6" providerId="ADAL" clId="{676210DA-8C2C-2A41-8E49-46F2EA2C4BB5}" dt="2024-03-06T19:06:00.477" v="1504" actId="14100"/>
          <ac:spMkLst>
            <pc:docMk/>
            <pc:sldMk cId="1879159462" sldId="2147471552"/>
            <ac:spMk id="29" creationId="{6FB42A8D-7542-0A43-D8F1-60F7F2025185}"/>
          </ac:spMkLst>
        </pc:spChg>
        <pc:spChg chg="add mod">
          <ac:chgData name="Amani Gaddamedi" userId="03d9facf-63be-4e99-8987-885dd1c6e8c6" providerId="ADAL" clId="{676210DA-8C2C-2A41-8E49-46F2EA2C4BB5}" dt="2024-03-06T19:13:15.228" v="1609" actId="1076"/>
          <ac:spMkLst>
            <pc:docMk/>
            <pc:sldMk cId="1879159462" sldId="2147471552"/>
            <ac:spMk id="30" creationId="{9DBC6D4F-8CE6-0B01-A779-47F9532BC8D5}"/>
          </ac:spMkLst>
        </pc:spChg>
        <pc:spChg chg="add mod">
          <ac:chgData name="Amani Gaddamedi" userId="03d9facf-63be-4e99-8987-885dd1c6e8c6" providerId="ADAL" clId="{676210DA-8C2C-2A41-8E49-46F2EA2C4BB5}" dt="2024-03-06T19:09:00.126" v="1585" actId="1076"/>
          <ac:spMkLst>
            <pc:docMk/>
            <pc:sldMk cId="1879159462" sldId="2147471552"/>
            <ac:spMk id="31" creationId="{E20B5E2E-0DA0-1751-8590-EDD58C768E3B}"/>
          </ac:spMkLst>
        </pc:spChg>
        <pc:spChg chg="add mod">
          <ac:chgData name="Amani Gaddamedi" userId="03d9facf-63be-4e99-8987-885dd1c6e8c6" providerId="ADAL" clId="{676210DA-8C2C-2A41-8E49-46F2EA2C4BB5}" dt="2024-03-06T19:09:04.109" v="1586" actId="1076"/>
          <ac:spMkLst>
            <pc:docMk/>
            <pc:sldMk cId="1879159462" sldId="2147471552"/>
            <ac:spMk id="32" creationId="{75268C62-9B92-5911-BA1D-46CD8F48828B}"/>
          </ac:spMkLst>
        </pc:spChg>
        <pc:spChg chg="add mod">
          <ac:chgData name="Amani Gaddamedi" userId="03d9facf-63be-4e99-8987-885dd1c6e8c6" providerId="ADAL" clId="{676210DA-8C2C-2A41-8E49-46F2EA2C4BB5}" dt="2024-03-06T19:08:14.494" v="1564" actId="1076"/>
          <ac:spMkLst>
            <pc:docMk/>
            <pc:sldMk cId="1879159462" sldId="2147471552"/>
            <ac:spMk id="33" creationId="{5C6DCCA5-55EB-DE19-02CA-E732AC4C4FFE}"/>
          </ac:spMkLst>
        </pc:spChg>
        <pc:spChg chg="add mod">
          <ac:chgData name="Amani Gaddamedi" userId="03d9facf-63be-4e99-8987-885dd1c6e8c6" providerId="ADAL" clId="{676210DA-8C2C-2A41-8E49-46F2EA2C4BB5}" dt="2024-03-06T19:09:07.741" v="1587" actId="1076"/>
          <ac:spMkLst>
            <pc:docMk/>
            <pc:sldMk cId="1879159462" sldId="2147471552"/>
            <ac:spMk id="34" creationId="{65C5E7A8-C93C-950B-61C1-87796EF2BC8A}"/>
          </ac:spMkLst>
        </pc:spChg>
        <pc:spChg chg="add del mod">
          <ac:chgData name="Amani Gaddamedi" userId="03d9facf-63be-4e99-8987-885dd1c6e8c6" providerId="ADAL" clId="{676210DA-8C2C-2A41-8E49-46F2EA2C4BB5}" dt="2024-03-06T19:07:27.113" v="1544" actId="478"/>
          <ac:spMkLst>
            <pc:docMk/>
            <pc:sldMk cId="1879159462" sldId="2147471552"/>
            <ac:spMk id="37" creationId="{DD644DD5-6211-FF62-2134-764C9F388F94}"/>
          </ac:spMkLst>
        </pc:spChg>
        <pc:spChg chg="add mod">
          <ac:chgData name="Amani Gaddamedi" userId="03d9facf-63be-4e99-8987-885dd1c6e8c6" providerId="ADAL" clId="{676210DA-8C2C-2A41-8E49-46F2EA2C4BB5}" dt="2024-03-06T19:10:08.352" v="1598" actId="20577"/>
          <ac:spMkLst>
            <pc:docMk/>
            <pc:sldMk cId="1879159462" sldId="2147471552"/>
            <ac:spMk id="38" creationId="{501CE2CD-2395-534A-1109-00D438F6B954}"/>
          </ac:spMkLst>
        </pc:spChg>
        <pc:spChg chg="add mod">
          <ac:chgData name="Amani Gaddamedi" userId="03d9facf-63be-4e99-8987-885dd1c6e8c6" providerId="ADAL" clId="{676210DA-8C2C-2A41-8E49-46F2EA2C4BB5}" dt="2024-03-06T19:13:11.792" v="1608" actId="1076"/>
          <ac:spMkLst>
            <pc:docMk/>
            <pc:sldMk cId="1879159462" sldId="2147471552"/>
            <ac:spMk id="39" creationId="{8674591A-B7C0-748B-B846-82EFD1CA7F07}"/>
          </ac:spMkLst>
        </pc:spChg>
        <pc:spChg chg="add mod">
          <ac:chgData name="Amani Gaddamedi" userId="03d9facf-63be-4e99-8987-885dd1c6e8c6" providerId="ADAL" clId="{676210DA-8C2C-2A41-8E49-46F2EA2C4BB5}" dt="2024-03-07T09:13:13.447" v="1623" actId="1076"/>
          <ac:spMkLst>
            <pc:docMk/>
            <pc:sldMk cId="1879159462" sldId="2147471552"/>
            <ac:spMk id="40" creationId="{52DEC051-A498-4480-277F-D3E4387BA453}"/>
          </ac:spMkLst>
        </pc:spChg>
        <pc:spChg chg="add mod">
          <ac:chgData name="Amani Gaddamedi" userId="03d9facf-63be-4e99-8987-885dd1c6e8c6" providerId="ADAL" clId="{676210DA-8C2C-2A41-8E49-46F2EA2C4BB5}" dt="2024-03-06T19:10:40.479" v="1602"/>
          <ac:spMkLst>
            <pc:docMk/>
            <pc:sldMk cId="1879159462" sldId="2147471552"/>
            <ac:spMk id="41" creationId="{A6C8F66F-6ADE-B1F3-6E44-5FD57CB3F5F1}"/>
          </ac:spMkLst>
        </pc:spChg>
        <pc:picChg chg="add del mod">
          <ac:chgData name="Amani Gaddamedi" userId="03d9facf-63be-4e99-8987-885dd1c6e8c6" providerId="ADAL" clId="{676210DA-8C2C-2A41-8E49-46F2EA2C4BB5}" dt="2024-03-06T19:00:03.003" v="1182" actId="478"/>
          <ac:picMkLst>
            <pc:docMk/>
            <pc:sldMk cId="1879159462" sldId="2147471552"/>
            <ac:picMk id="11" creationId="{8179065A-4032-396B-075F-A3CA356EA971}"/>
          </ac:picMkLst>
        </pc:picChg>
        <pc:picChg chg="add mod">
          <ac:chgData name="Amani Gaddamedi" userId="03d9facf-63be-4e99-8987-885dd1c6e8c6" providerId="ADAL" clId="{676210DA-8C2C-2A41-8E49-46F2EA2C4BB5}" dt="2024-03-06T19:13:56.994" v="1614" actId="1076"/>
          <ac:picMkLst>
            <pc:docMk/>
            <pc:sldMk cId="1879159462" sldId="2147471552"/>
            <ac:picMk id="13" creationId="{26C5507F-5642-6A7B-F742-EB37351D70A4}"/>
          </ac:picMkLst>
        </pc:picChg>
        <pc:picChg chg="add mod">
          <ac:chgData name="Amani Gaddamedi" userId="03d9facf-63be-4e99-8987-885dd1c6e8c6" providerId="ADAL" clId="{676210DA-8C2C-2A41-8E49-46F2EA2C4BB5}" dt="2024-03-06T19:03:08.661" v="1424" actId="1076"/>
          <ac:picMkLst>
            <pc:docMk/>
            <pc:sldMk cId="1879159462" sldId="2147471552"/>
            <ac:picMk id="14" creationId="{CEB24E15-27BA-2034-AC21-9DF2883E78F0}"/>
          </ac:picMkLst>
        </pc:picChg>
        <pc:picChg chg="add del mod">
          <ac:chgData name="Amani Gaddamedi" userId="03d9facf-63be-4e99-8987-885dd1c6e8c6" providerId="ADAL" clId="{676210DA-8C2C-2A41-8E49-46F2EA2C4BB5}" dt="2024-03-06T19:03:33.905" v="1427" actId="478"/>
          <ac:picMkLst>
            <pc:docMk/>
            <pc:sldMk cId="1879159462" sldId="2147471552"/>
            <ac:picMk id="15" creationId="{6A4962BF-9585-A75D-2251-9E16D8713F73}"/>
          </ac:picMkLst>
        </pc:picChg>
        <pc:picChg chg="add mod">
          <ac:chgData name="Amani Gaddamedi" userId="03d9facf-63be-4e99-8987-885dd1c6e8c6" providerId="ADAL" clId="{676210DA-8C2C-2A41-8E49-46F2EA2C4BB5}" dt="2024-03-06T19:03:30.528" v="1426" actId="1076"/>
          <ac:picMkLst>
            <pc:docMk/>
            <pc:sldMk cId="1879159462" sldId="2147471552"/>
            <ac:picMk id="16" creationId="{9F974FBE-8D78-69EA-59B8-8EB20415CD1B}"/>
          </ac:picMkLst>
        </pc:picChg>
        <pc:picChg chg="add mod">
          <ac:chgData name="Amani Gaddamedi" userId="03d9facf-63be-4e99-8987-885dd1c6e8c6" providerId="ADAL" clId="{676210DA-8C2C-2A41-8E49-46F2EA2C4BB5}" dt="2024-03-06T18:58:24.240" v="1164"/>
          <ac:picMkLst>
            <pc:docMk/>
            <pc:sldMk cId="1879159462" sldId="2147471552"/>
            <ac:picMk id="17" creationId="{F66B07FE-7D4E-9931-C959-C16869FFB5E5}"/>
          </ac:picMkLst>
        </pc:picChg>
        <pc:picChg chg="add mod">
          <ac:chgData name="Amani Gaddamedi" userId="03d9facf-63be-4e99-8987-885dd1c6e8c6" providerId="ADAL" clId="{676210DA-8C2C-2A41-8E49-46F2EA2C4BB5}" dt="2024-03-06T18:58:30.280" v="1167" actId="14100"/>
          <ac:picMkLst>
            <pc:docMk/>
            <pc:sldMk cId="1879159462" sldId="2147471552"/>
            <ac:picMk id="18" creationId="{361CC401-3C01-EFA6-1BE8-40C604EAC421}"/>
          </ac:picMkLst>
        </pc:picChg>
        <pc:picChg chg="add mod">
          <ac:chgData name="Amani Gaddamedi" userId="03d9facf-63be-4e99-8987-885dd1c6e8c6" providerId="ADAL" clId="{676210DA-8C2C-2A41-8E49-46F2EA2C4BB5}" dt="2024-03-06T19:03:26.428" v="1425" actId="1076"/>
          <ac:picMkLst>
            <pc:docMk/>
            <pc:sldMk cId="1879159462" sldId="2147471552"/>
            <ac:picMk id="19" creationId="{3E18A523-47ED-407D-78F8-878EE9DD09C0}"/>
          </ac:picMkLst>
        </pc:picChg>
        <pc:picChg chg="add mod">
          <ac:chgData name="Amani Gaddamedi" userId="03d9facf-63be-4e99-8987-885dd1c6e8c6" providerId="ADAL" clId="{676210DA-8C2C-2A41-8E49-46F2EA2C4BB5}" dt="2024-03-06T19:02:42.807" v="1423" actId="1076"/>
          <ac:picMkLst>
            <pc:docMk/>
            <pc:sldMk cId="1879159462" sldId="2147471552"/>
            <ac:picMk id="20" creationId="{BBE5C075-BDE4-C43B-A614-A01DBC5BF73E}"/>
          </ac:picMkLst>
        </pc:picChg>
        <pc:picChg chg="add mod">
          <ac:chgData name="Amani Gaddamedi" userId="03d9facf-63be-4e99-8987-885dd1c6e8c6" providerId="ADAL" clId="{676210DA-8C2C-2A41-8E49-46F2EA2C4BB5}" dt="2024-03-07T09:13:20.915" v="1633" actId="1036"/>
          <ac:picMkLst>
            <pc:docMk/>
            <pc:sldMk cId="1879159462" sldId="2147471552"/>
            <ac:picMk id="21" creationId="{4E168494-8BDE-27A1-BAFF-972A2A7FED2F}"/>
          </ac:picMkLst>
        </pc:picChg>
        <pc:picChg chg="add mod">
          <ac:chgData name="Amani Gaddamedi" userId="03d9facf-63be-4e99-8987-885dd1c6e8c6" providerId="ADAL" clId="{676210DA-8C2C-2A41-8E49-46F2EA2C4BB5}" dt="2024-03-06T19:02:31.810" v="1421" actId="1076"/>
          <ac:picMkLst>
            <pc:docMk/>
            <pc:sldMk cId="1879159462" sldId="2147471552"/>
            <ac:picMk id="22" creationId="{AF42A3F3-85C3-B997-9368-A9B074FA0F52}"/>
          </ac:picMkLst>
        </pc:picChg>
        <pc:picChg chg="add mod">
          <ac:chgData name="Amani Gaddamedi" userId="03d9facf-63be-4e99-8987-885dd1c6e8c6" providerId="ADAL" clId="{676210DA-8C2C-2A41-8E49-46F2EA2C4BB5}" dt="2024-03-06T19:13:53.945" v="1613" actId="1076"/>
          <ac:picMkLst>
            <pc:docMk/>
            <pc:sldMk cId="1879159462" sldId="2147471552"/>
            <ac:picMk id="27" creationId="{E2BE92B3-B309-487F-D9C0-17FA09FB8951}"/>
          </ac:picMkLst>
        </pc:picChg>
        <pc:picChg chg="add mod">
          <ac:chgData name="Amani Gaddamedi" userId="03d9facf-63be-4e99-8987-885dd1c6e8c6" providerId="ADAL" clId="{676210DA-8C2C-2A41-8E49-46F2EA2C4BB5}" dt="2024-03-07T09:13:26.581" v="1634" actId="1076"/>
          <ac:picMkLst>
            <pc:docMk/>
            <pc:sldMk cId="1879159462" sldId="2147471552"/>
            <ac:picMk id="28" creationId="{471D8193-BF7D-6AD1-4437-891744930CA0}"/>
          </ac:picMkLst>
        </pc:picChg>
        <pc:picChg chg="add del mod">
          <ac:chgData name="Amani Gaddamedi" userId="03d9facf-63be-4e99-8987-885dd1c6e8c6" providerId="ADAL" clId="{676210DA-8C2C-2A41-8E49-46F2EA2C4BB5}" dt="2024-03-06T19:07:27.113" v="1544" actId="478"/>
          <ac:picMkLst>
            <pc:docMk/>
            <pc:sldMk cId="1879159462" sldId="2147471552"/>
            <ac:picMk id="36" creationId="{3A00F3A4-220F-C217-1FE8-7EADFECEB21E}"/>
          </ac:picMkLst>
        </pc:picChg>
      </pc:sldChg>
      <pc:sldChg chg="modSp mod">
        <pc:chgData name="Amani Gaddamedi" userId="03d9facf-63be-4e99-8987-885dd1c6e8c6" providerId="ADAL" clId="{676210DA-8C2C-2A41-8E49-46F2EA2C4BB5}" dt="2024-03-07T07:37:43.617" v="1618" actId="207"/>
        <pc:sldMkLst>
          <pc:docMk/>
          <pc:sldMk cId="1049614562" sldId="2147471555"/>
        </pc:sldMkLst>
        <pc:picChg chg="mod">
          <ac:chgData name="Amani Gaddamedi" userId="03d9facf-63be-4e99-8987-885dd1c6e8c6" providerId="ADAL" clId="{676210DA-8C2C-2A41-8E49-46F2EA2C4BB5}" dt="2024-03-07T07:37:43.617" v="1618" actId="207"/>
          <ac:picMkLst>
            <pc:docMk/>
            <pc:sldMk cId="1049614562" sldId="2147471555"/>
            <ac:picMk id="3093" creationId="{5502A849-AE6A-3F76-E713-0D5AC9CD2737}"/>
          </ac:picMkLst>
        </pc:picChg>
        <pc:picChg chg="mod">
          <ac:chgData name="Amani Gaddamedi" userId="03d9facf-63be-4e99-8987-885dd1c6e8c6" providerId="ADAL" clId="{676210DA-8C2C-2A41-8E49-46F2EA2C4BB5}" dt="2024-03-07T07:37:38.632" v="1617" actId="207"/>
          <ac:picMkLst>
            <pc:docMk/>
            <pc:sldMk cId="1049614562" sldId="2147471555"/>
            <ac:picMk id="3095" creationId="{B385054E-F4CC-43F1-0F16-432B37FB24F0}"/>
          </ac:picMkLst>
        </pc:picChg>
      </pc:sldChg>
    </pc:docChg>
  </pc:docChgLst>
  <pc:docChgLst>
    <pc:chgData name="Amani Gaddamedi" userId="03d9facf-63be-4e99-8987-885dd1c6e8c6" providerId="ADAL" clId="{831996F7-7504-174C-BDD7-1F58D6D06083}"/>
    <pc:docChg chg="undo custSel addSld delSld modSld">
      <pc:chgData name="Amani Gaddamedi" userId="03d9facf-63be-4e99-8987-885dd1c6e8c6" providerId="ADAL" clId="{831996F7-7504-174C-BDD7-1F58D6D06083}" dt="2024-02-28T15:34:30.447" v="638" actId="20577"/>
      <pc:docMkLst>
        <pc:docMk/>
      </pc:docMkLst>
      <pc:sldChg chg="modSp mod">
        <pc:chgData name="Amani Gaddamedi" userId="03d9facf-63be-4e99-8987-885dd1c6e8c6" providerId="ADAL" clId="{831996F7-7504-174C-BDD7-1F58D6D06083}" dt="2024-02-28T15:34:30.447" v="638" actId="20577"/>
        <pc:sldMkLst>
          <pc:docMk/>
          <pc:sldMk cId="2270662739" sldId="279"/>
        </pc:sldMkLst>
        <pc:spChg chg="mod">
          <ac:chgData name="Amani Gaddamedi" userId="03d9facf-63be-4e99-8987-885dd1c6e8c6" providerId="ADAL" clId="{831996F7-7504-174C-BDD7-1F58D6D06083}" dt="2024-02-28T15:34:30.447" v="638" actId="20577"/>
          <ac:spMkLst>
            <pc:docMk/>
            <pc:sldMk cId="2270662739" sldId="279"/>
            <ac:spMk id="3" creationId="{5420E3BB-8BE0-F848-9237-5FB31976AA96}"/>
          </ac:spMkLst>
        </pc:spChg>
      </pc:sldChg>
      <pc:sldChg chg="addSp delSp modSp mod modClrScheme chgLayout">
        <pc:chgData name="Amani Gaddamedi" userId="03d9facf-63be-4e99-8987-885dd1c6e8c6" providerId="ADAL" clId="{831996F7-7504-174C-BDD7-1F58D6D06083}" dt="2024-02-28T15:34:00.842" v="599" actId="167"/>
        <pc:sldMkLst>
          <pc:docMk/>
          <pc:sldMk cId="2468005840" sldId="280"/>
        </pc:sldMkLst>
        <pc:spChg chg="mod ord">
          <ac:chgData name="Amani Gaddamedi" userId="03d9facf-63be-4e99-8987-885dd1c6e8c6" providerId="ADAL" clId="{831996F7-7504-174C-BDD7-1F58D6D06083}" dt="2024-02-28T15:25:32.366" v="8" actId="700"/>
          <ac:spMkLst>
            <pc:docMk/>
            <pc:sldMk cId="2468005840" sldId="280"/>
            <ac:spMk id="2" creationId="{6C1CC67D-43C0-F74A-9991-4A8FCE562889}"/>
          </ac:spMkLst>
        </pc:spChg>
        <pc:spChg chg="mod ord">
          <ac:chgData name="Amani Gaddamedi" userId="03d9facf-63be-4e99-8987-885dd1c6e8c6" providerId="ADAL" clId="{831996F7-7504-174C-BDD7-1F58D6D06083}" dt="2024-02-28T15:25:32.366" v="8" actId="700"/>
          <ac:spMkLst>
            <pc:docMk/>
            <pc:sldMk cId="2468005840" sldId="280"/>
            <ac:spMk id="3" creationId="{6331FCB2-56B2-6A49-9542-4CF9FF298D63}"/>
          </ac:spMkLst>
        </pc:spChg>
        <pc:spChg chg="mod ord">
          <ac:chgData name="Amani Gaddamedi" userId="03d9facf-63be-4e99-8987-885dd1c6e8c6" providerId="ADAL" clId="{831996F7-7504-174C-BDD7-1F58D6D06083}" dt="2024-02-28T15:25:32.366" v="8" actId="700"/>
          <ac:spMkLst>
            <pc:docMk/>
            <pc:sldMk cId="2468005840" sldId="280"/>
            <ac:spMk id="4" creationId="{09FA7888-E13F-124D-8F05-C355B968611C}"/>
          </ac:spMkLst>
        </pc:spChg>
        <pc:spChg chg="del">
          <ac:chgData name="Amani Gaddamedi" userId="03d9facf-63be-4e99-8987-885dd1c6e8c6" providerId="ADAL" clId="{831996F7-7504-174C-BDD7-1F58D6D06083}" dt="2024-02-28T15:25:37.173" v="9" actId="478"/>
          <ac:spMkLst>
            <pc:docMk/>
            <pc:sldMk cId="2468005840" sldId="280"/>
            <ac:spMk id="5" creationId="{0754C934-DE8B-5DE2-60CF-6802A3DF587A}"/>
          </ac:spMkLst>
        </pc:spChg>
        <pc:spChg chg="add del mod">
          <ac:chgData name="Amani Gaddamedi" userId="03d9facf-63be-4e99-8987-885dd1c6e8c6" providerId="ADAL" clId="{831996F7-7504-174C-BDD7-1F58D6D06083}" dt="2024-02-28T15:24:47.550" v="3"/>
          <ac:spMkLst>
            <pc:docMk/>
            <pc:sldMk cId="2468005840" sldId="280"/>
            <ac:spMk id="6" creationId="{1FCAA51B-7A73-4499-9464-783F33964536}"/>
          </ac:spMkLst>
        </pc:spChg>
        <pc:spChg chg="mod">
          <ac:chgData name="Amani Gaddamedi" userId="03d9facf-63be-4e99-8987-885dd1c6e8c6" providerId="ADAL" clId="{831996F7-7504-174C-BDD7-1F58D6D06083}" dt="2024-02-28T15:26:23.072" v="64" actId="5793"/>
          <ac:spMkLst>
            <pc:docMk/>
            <pc:sldMk cId="2468005840" sldId="280"/>
            <ac:spMk id="7" creationId="{1B31CD8A-8A61-87A2-5655-20B46813218C}"/>
          </ac:spMkLst>
        </pc:spChg>
        <pc:spChg chg="add mod">
          <ac:chgData name="Amani Gaddamedi" userId="03d9facf-63be-4e99-8987-885dd1c6e8c6" providerId="ADAL" clId="{831996F7-7504-174C-BDD7-1F58D6D06083}" dt="2024-02-28T15:27:21.423" v="86" actId="1038"/>
          <ac:spMkLst>
            <pc:docMk/>
            <pc:sldMk cId="2468005840" sldId="280"/>
            <ac:spMk id="8" creationId="{69C5B0FF-7BF8-6634-C722-F62A673813E1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9" creationId="{E41706B9-8B6B-AD9F-F0D9-FEF7B61E6594}"/>
          </ac:spMkLst>
        </pc:spChg>
        <pc:spChg chg="add del mod">
          <ac:chgData name="Amani Gaddamedi" userId="03d9facf-63be-4e99-8987-885dd1c6e8c6" providerId="ADAL" clId="{831996F7-7504-174C-BDD7-1F58D6D06083}" dt="2024-02-28T15:26:06.438" v="47" actId="478"/>
          <ac:spMkLst>
            <pc:docMk/>
            <pc:sldMk cId="2468005840" sldId="280"/>
            <ac:spMk id="10" creationId="{A1D2F7E8-1CB2-7E7B-7FA3-84E5896C739A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11" creationId="{826A977C-7604-4D3F-54B6-152ED83C2C07}"/>
          </ac:spMkLst>
        </pc:spChg>
        <pc:spChg chg="add mod">
          <ac:chgData name="Amani Gaddamedi" userId="03d9facf-63be-4e99-8987-885dd1c6e8c6" providerId="ADAL" clId="{831996F7-7504-174C-BDD7-1F58D6D06083}" dt="2024-02-28T15:29:18.711" v="317" actId="1037"/>
          <ac:spMkLst>
            <pc:docMk/>
            <pc:sldMk cId="2468005840" sldId="280"/>
            <ac:spMk id="12" creationId="{E616A609-C501-105F-6A45-3005AA157BED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13" creationId="{8017042C-9F91-E83B-8E38-FE5E249A22CC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14" creationId="{C0E9C616-D4CE-6706-2D0E-7C79EE3430B9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15" creationId="{5328ACF1-DEEA-F2CF-1C37-6FCFE1AFAAEF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16" creationId="{23EBAE91-E313-35BB-580C-8B43F3567ED5}"/>
          </ac:spMkLst>
        </pc:spChg>
        <pc:spChg chg="add mod">
          <ac:chgData name="Amani Gaddamedi" userId="03d9facf-63be-4e99-8987-885dd1c6e8c6" providerId="ADAL" clId="{831996F7-7504-174C-BDD7-1F58D6D06083}" dt="2024-02-28T15:33:36.871" v="597" actId="1038"/>
          <ac:spMkLst>
            <pc:docMk/>
            <pc:sldMk cId="2468005840" sldId="280"/>
            <ac:spMk id="17" creationId="{6648BFED-D835-37F1-F042-31334B8F471E}"/>
          </ac:spMkLst>
        </pc:spChg>
        <pc:spChg chg="add mod">
          <ac:chgData name="Amani Gaddamedi" userId="03d9facf-63be-4e99-8987-885dd1c6e8c6" providerId="ADAL" clId="{831996F7-7504-174C-BDD7-1F58D6D06083}" dt="2024-02-28T15:33:36.871" v="597" actId="1038"/>
          <ac:spMkLst>
            <pc:docMk/>
            <pc:sldMk cId="2468005840" sldId="280"/>
            <ac:spMk id="18" creationId="{A34B914D-7770-7043-707D-F7F4BED3D64D}"/>
          </ac:spMkLst>
        </pc:spChg>
        <pc:spChg chg="add mod">
          <ac:chgData name="Amani Gaddamedi" userId="03d9facf-63be-4e99-8987-885dd1c6e8c6" providerId="ADAL" clId="{831996F7-7504-174C-BDD7-1F58D6D06083}" dt="2024-02-28T15:33:36.871" v="597" actId="1038"/>
          <ac:spMkLst>
            <pc:docMk/>
            <pc:sldMk cId="2468005840" sldId="280"/>
            <ac:spMk id="19" creationId="{60D09DA1-171E-789D-2C96-E5770A3023E9}"/>
          </ac:spMkLst>
        </pc:spChg>
        <pc:spChg chg="add mod">
          <ac:chgData name="Amani Gaddamedi" userId="03d9facf-63be-4e99-8987-885dd1c6e8c6" providerId="ADAL" clId="{831996F7-7504-174C-BDD7-1F58D6D06083}" dt="2024-02-28T15:33:36.871" v="597" actId="1038"/>
          <ac:spMkLst>
            <pc:docMk/>
            <pc:sldMk cId="2468005840" sldId="280"/>
            <ac:spMk id="20" creationId="{97DA0FA0-7A94-EDA5-9C7E-9072433E9BC3}"/>
          </ac:spMkLst>
        </pc:spChg>
        <pc:spChg chg="add mod">
          <ac:chgData name="Amani Gaddamedi" userId="03d9facf-63be-4e99-8987-885dd1c6e8c6" providerId="ADAL" clId="{831996F7-7504-174C-BDD7-1F58D6D06083}" dt="2024-02-28T15:29:47.333" v="322" actId="14100"/>
          <ac:spMkLst>
            <pc:docMk/>
            <pc:sldMk cId="2468005840" sldId="280"/>
            <ac:spMk id="21" creationId="{BA94CFC7-51F4-7219-7570-E357FE1BC575}"/>
          </ac:spMkLst>
        </pc:spChg>
        <pc:spChg chg="add mod">
          <ac:chgData name="Amani Gaddamedi" userId="03d9facf-63be-4e99-8987-885dd1c6e8c6" providerId="ADAL" clId="{831996F7-7504-174C-BDD7-1F58D6D06083}" dt="2024-02-28T15:29:49.961" v="323" actId="1076"/>
          <ac:spMkLst>
            <pc:docMk/>
            <pc:sldMk cId="2468005840" sldId="280"/>
            <ac:spMk id="22" creationId="{7897B838-9068-C188-B805-D6EF464599E5}"/>
          </ac:spMkLst>
        </pc:spChg>
        <pc:spChg chg="add mod">
          <ac:chgData name="Amani Gaddamedi" userId="03d9facf-63be-4e99-8987-885dd1c6e8c6" providerId="ADAL" clId="{831996F7-7504-174C-BDD7-1F58D6D06083}" dt="2024-02-28T15:29:18.711" v="317" actId="1037"/>
          <ac:spMkLst>
            <pc:docMk/>
            <pc:sldMk cId="2468005840" sldId="280"/>
            <ac:spMk id="23" creationId="{292BE108-808C-CB7E-CB82-126B5EB498B2}"/>
          </ac:spMkLst>
        </pc:spChg>
        <pc:spChg chg="add mod">
          <ac:chgData name="Amani Gaddamedi" userId="03d9facf-63be-4e99-8987-885dd1c6e8c6" providerId="ADAL" clId="{831996F7-7504-174C-BDD7-1F58D6D06083}" dt="2024-02-28T15:29:30.140" v="321" actId="1076"/>
          <ac:spMkLst>
            <pc:docMk/>
            <pc:sldMk cId="2468005840" sldId="280"/>
            <ac:spMk id="32" creationId="{7F8190F2-6591-8B4A-E02F-D2A6F47D8A2B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33" creationId="{30A6467D-655E-1F5A-13CF-AEE1A17F0F4F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34" creationId="{FD9EE556-0EF9-C174-DA3B-DB06AC10FEEE}"/>
          </ac:spMkLst>
        </pc:spChg>
        <pc:spChg chg="add mod">
          <ac:chgData name="Amani Gaddamedi" userId="03d9facf-63be-4e99-8987-885dd1c6e8c6" providerId="ADAL" clId="{831996F7-7504-174C-BDD7-1F58D6D06083}" dt="2024-02-28T15:33:25.477" v="578" actId="1076"/>
          <ac:spMkLst>
            <pc:docMk/>
            <pc:sldMk cId="2468005840" sldId="280"/>
            <ac:spMk id="35" creationId="{C9F5B880-74C4-4F17-A99B-D339E5B872B0}"/>
          </ac:spMkLst>
        </pc:spChg>
        <pc:spChg chg="add mod">
          <ac:chgData name="Amani Gaddamedi" userId="03d9facf-63be-4e99-8987-885dd1c6e8c6" providerId="ADAL" clId="{831996F7-7504-174C-BDD7-1F58D6D06083}" dt="2024-02-28T15:30:29.203" v="381" actId="1076"/>
          <ac:spMkLst>
            <pc:docMk/>
            <pc:sldMk cId="2468005840" sldId="280"/>
            <ac:spMk id="36" creationId="{33E88FF4-F42B-066B-3D35-8649F67DEC28}"/>
          </ac:spMkLst>
        </pc:spChg>
        <pc:spChg chg="add mod">
          <ac:chgData name="Amani Gaddamedi" userId="03d9facf-63be-4e99-8987-885dd1c6e8c6" providerId="ADAL" clId="{831996F7-7504-174C-BDD7-1F58D6D06083}" dt="2024-02-28T15:28:53.118" v="256" actId="1035"/>
          <ac:spMkLst>
            <pc:docMk/>
            <pc:sldMk cId="2468005840" sldId="280"/>
            <ac:spMk id="37" creationId="{F5B5A055-36E8-8CDE-57F9-E3E1E52B5122}"/>
          </ac:spMkLst>
        </pc:spChg>
        <pc:spChg chg="add mod">
          <ac:chgData name="Amani Gaddamedi" userId="03d9facf-63be-4e99-8987-885dd1c6e8c6" providerId="ADAL" clId="{831996F7-7504-174C-BDD7-1F58D6D06083}" dt="2024-02-28T15:28:59.976" v="280" actId="1035"/>
          <ac:spMkLst>
            <pc:docMk/>
            <pc:sldMk cId="2468005840" sldId="280"/>
            <ac:spMk id="38" creationId="{9E66A1CE-C4D9-1353-63B4-C546C342638F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39" creationId="{A3EE591B-ECDA-E027-C617-C925237DAB22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40" creationId="{AD5AC9A6-1573-921A-D8D5-66D0D3740100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41" creationId="{D07B834C-D3AC-837F-C179-BD4AB296651C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42" creationId="{DB339A98-AAE3-6F4B-18B9-297B8EEC6354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49" creationId="{520DCAC7-BB16-F7D9-D51C-DB7DC278A041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52" creationId="{FFD951FA-C27E-89B0-2CB5-6FD5B7E09751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4" creationId="{3F322ECC-23B3-EC49-5533-2361FE41560A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5" creationId="{B83B82DD-DD1C-C982-7093-C1A0D52C2604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6" creationId="{F45C76BE-2E63-E25F-FA35-8A3620B10F07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7" creationId="{532B8063-9D84-2F89-E3D8-4E852530323A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8" creationId="{0D04A02C-7689-8C58-4A3F-471E1E9E70E2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9" creationId="{FB3C57B5-6B34-E68B-C313-B2DBC21E2683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68" creationId="{BB1510B6-188A-9416-3BB4-E5C5563D446B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70" creationId="{2E086FFD-AAF8-7DD0-0CE6-0CA137B40072}"/>
          </ac:spMkLst>
        </pc:spChg>
        <pc:spChg chg="add mod">
          <ac:chgData name="Amani Gaddamedi" userId="03d9facf-63be-4e99-8987-885dd1c6e8c6" providerId="ADAL" clId="{831996F7-7504-174C-BDD7-1F58D6D06083}" dt="2024-02-28T15:27:21.423" v="86" actId="1038"/>
          <ac:spMkLst>
            <pc:docMk/>
            <pc:sldMk cId="2468005840" sldId="280"/>
            <ac:spMk id="71" creationId="{9C5E81BC-A416-36AB-F27D-388E2563E3E4}"/>
          </ac:spMkLst>
        </pc:spChg>
        <pc:spChg chg="add mod">
          <ac:chgData name="Amani Gaddamedi" userId="03d9facf-63be-4e99-8987-885dd1c6e8c6" providerId="ADAL" clId="{831996F7-7504-174C-BDD7-1F58D6D06083}" dt="2024-02-28T15:27:21.423" v="86" actId="1038"/>
          <ac:spMkLst>
            <pc:docMk/>
            <pc:sldMk cId="2468005840" sldId="280"/>
            <ac:spMk id="72" creationId="{A740DBBC-3F23-7B1C-D0C0-EAFAD4F437F5}"/>
          </ac:spMkLst>
        </pc:spChg>
        <pc:spChg chg="add mod">
          <ac:chgData name="Amani Gaddamedi" userId="03d9facf-63be-4e99-8987-885dd1c6e8c6" providerId="ADAL" clId="{831996F7-7504-174C-BDD7-1F58D6D06083}" dt="2024-02-28T15:27:21.423" v="86" actId="1038"/>
          <ac:spMkLst>
            <pc:docMk/>
            <pc:sldMk cId="2468005840" sldId="280"/>
            <ac:spMk id="74" creationId="{B7455738-D4B5-D10C-8880-2C450BB020A3}"/>
          </ac:spMkLst>
        </pc:spChg>
        <pc:spChg chg="add mod">
          <ac:chgData name="Amani Gaddamedi" userId="03d9facf-63be-4e99-8987-885dd1c6e8c6" providerId="ADAL" clId="{831996F7-7504-174C-BDD7-1F58D6D06083}" dt="2024-02-28T15:29:56.897" v="346" actId="1037"/>
          <ac:spMkLst>
            <pc:docMk/>
            <pc:sldMk cId="2468005840" sldId="280"/>
            <ac:spMk id="75" creationId="{60FC3A14-07DA-476C-5FE0-6431D180CCEF}"/>
          </ac:spMkLst>
        </pc:spChg>
        <pc:spChg chg="add del mod">
          <ac:chgData name="Amani Gaddamedi" userId="03d9facf-63be-4e99-8987-885dd1c6e8c6" providerId="ADAL" clId="{831996F7-7504-174C-BDD7-1F58D6D06083}" dt="2024-02-28T15:25:08.950" v="7"/>
          <ac:spMkLst>
            <pc:docMk/>
            <pc:sldMk cId="2468005840" sldId="280"/>
            <ac:spMk id="76" creationId="{13F27429-476C-F3EC-4F8C-DA48CDE9BF2D}"/>
          </ac:spMkLst>
        </pc:spChg>
        <pc:spChg chg="add del mod ord">
          <ac:chgData name="Amani Gaddamedi" userId="03d9facf-63be-4e99-8987-885dd1c6e8c6" providerId="ADAL" clId="{831996F7-7504-174C-BDD7-1F58D6D06083}" dt="2024-02-28T15:26:29.387" v="65" actId="478"/>
          <ac:spMkLst>
            <pc:docMk/>
            <pc:sldMk cId="2468005840" sldId="280"/>
            <ac:spMk id="77" creationId="{EA31FE22-4079-5DE2-AD1A-E455E60943AA}"/>
          </ac:spMkLst>
        </pc:spChg>
        <pc:spChg chg="add mod">
          <ac:chgData name="Amani Gaddamedi" userId="03d9facf-63be-4e99-8987-885dd1c6e8c6" providerId="ADAL" clId="{831996F7-7504-174C-BDD7-1F58D6D06083}" dt="2024-02-28T15:34:00.842" v="599" actId="167"/>
          <ac:spMkLst>
            <pc:docMk/>
            <pc:sldMk cId="2468005840" sldId="280"/>
            <ac:spMk id="88" creationId="{D174192F-4878-B537-F60D-2081CA81FFD8}"/>
          </ac:spMkLst>
        </pc:spChg>
        <pc:picChg chg="add mod">
          <ac:chgData name="Amani Gaddamedi" userId="03d9facf-63be-4e99-8987-885dd1c6e8c6" providerId="ADAL" clId="{831996F7-7504-174C-BDD7-1F58D6D06083}" dt="2024-02-28T15:29:18.711" v="317" actId="1037"/>
          <ac:picMkLst>
            <pc:docMk/>
            <pc:sldMk cId="2468005840" sldId="280"/>
            <ac:picMk id="26" creationId="{B87EFBDD-C258-F0E8-7929-0B8BE60928E6}"/>
          </ac:picMkLst>
        </pc:picChg>
        <pc:picChg chg="add mod">
          <ac:chgData name="Amani Gaddamedi" userId="03d9facf-63be-4e99-8987-885dd1c6e8c6" providerId="ADAL" clId="{831996F7-7504-174C-BDD7-1F58D6D06083}" dt="2024-02-28T15:29:18.711" v="317" actId="1037"/>
          <ac:picMkLst>
            <pc:docMk/>
            <pc:sldMk cId="2468005840" sldId="280"/>
            <ac:picMk id="27" creationId="{21707548-69E9-52AA-D025-570264196162}"/>
          </ac:picMkLst>
        </pc:picChg>
        <pc:picChg chg="add mod">
          <ac:chgData name="Amani Gaddamedi" userId="03d9facf-63be-4e99-8987-885dd1c6e8c6" providerId="ADAL" clId="{831996F7-7504-174C-BDD7-1F58D6D06083}" dt="2024-02-28T15:29:18.711" v="317" actId="1037"/>
          <ac:picMkLst>
            <pc:docMk/>
            <pc:sldMk cId="2468005840" sldId="280"/>
            <ac:picMk id="28" creationId="{44B4DED0-36FD-55AC-9A3C-4E708582BF42}"/>
          </ac:picMkLst>
        </pc:picChg>
        <pc:picChg chg="add mod">
          <ac:chgData name="Amani Gaddamedi" userId="03d9facf-63be-4e99-8987-885dd1c6e8c6" providerId="ADAL" clId="{831996F7-7504-174C-BDD7-1F58D6D06083}" dt="2024-02-28T15:33:10.179" v="540" actId="1076"/>
          <ac:picMkLst>
            <pc:docMk/>
            <pc:sldMk cId="2468005840" sldId="280"/>
            <ac:picMk id="47" creationId="{7EC4D5B7-8158-13A9-4CB1-41EE5C5C737B}"/>
          </ac:picMkLst>
        </pc:picChg>
        <pc:picChg chg="add mod">
          <ac:chgData name="Amani Gaddamedi" userId="03d9facf-63be-4e99-8987-885dd1c6e8c6" providerId="ADAL" clId="{831996F7-7504-174C-BDD7-1F58D6D06083}" dt="2024-02-28T15:33:36.871" v="597" actId="1038"/>
          <ac:picMkLst>
            <pc:docMk/>
            <pc:sldMk cId="2468005840" sldId="280"/>
            <ac:picMk id="48" creationId="{1259C721-A050-FC3C-4C2C-AD36439C4D1F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0" creationId="{7C4CB748-5441-20F9-A7B1-BEE5D3029FF4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1" creationId="{397E36F9-C636-3948-AA3B-F917F794E0D2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2" creationId="{AEB05B11-3FFA-34F2-CD77-1F0BA323610F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3" creationId="{81559DD2-4C34-6BE7-D2F2-6F3B7B56B59D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4" creationId="{62600E60-08A3-21A7-E76C-FCF122258A57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5" creationId="{3CB4774F-5BA9-E9D0-88F9-25643E5D39F0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6" creationId="{66B29D3A-89C2-ACF1-E7FD-3CE25724D94B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7" creationId="{813BF809-4D9F-C024-7EE0-206F821EE47F}"/>
          </ac:picMkLst>
        </pc:picChg>
        <pc:picChg chg="add mod">
          <ac:chgData name="Amani Gaddamedi" userId="03d9facf-63be-4e99-8987-885dd1c6e8c6" providerId="ADAL" clId="{831996F7-7504-174C-BDD7-1F58D6D06083}" dt="2024-02-28T15:27:21.423" v="86" actId="1038"/>
          <ac:picMkLst>
            <pc:docMk/>
            <pc:sldMk cId="2468005840" sldId="280"/>
            <ac:picMk id="69" creationId="{152D21CB-C727-8FBC-8AF0-B5F6341AB812}"/>
          </ac:picMkLst>
        </pc:picChg>
        <pc:picChg chg="add mod">
          <ac:chgData name="Amani Gaddamedi" userId="03d9facf-63be-4e99-8987-885dd1c6e8c6" providerId="ADAL" clId="{831996F7-7504-174C-BDD7-1F58D6D06083}" dt="2024-02-28T15:27:21.423" v="86" actId="1038"/>
          <ac:picMkLst>
            <pc:docMk/>
            <pc:sldMk cId="2468005840" sldId="280"/>
            <ac:picMk id="73" creationId="{782A0568-2EB3-7119-B65C-B0C4C926141D}"/>
          </ac:picMkLst>
        </pc:picChg>
        <pc:cxnChg chg="add mod">
          <ac:chgData name="Amani Gaddamedi" userId="03d9facf-63be-4e99-8987-885dd1c6e8c6" providerId="ADAL" clId="{831996F7-7504-174C-BDD7-1F58D6D06083}" dt="2024-02-28T15:33:20.663" v="577" actId="1038"/>
          <ac:cxnSpMkLst>
            <pc:docMk/>
            <pc:sldMk cId="2468005840" sldId="280"/>
            <ac:cxnSpMk id="24" creationId="{4B4867BE-B022-1A31-3B7D-207732880A62}"/>
          </ac:cxnSpMkLst>
        </pc:cxnChg>
        <pc:cxnChg chg="add mod">
          <ac:chgData name="Amani Gaddamedi" userId="03d9facf-63be-4e99-8987-885dd1c6e8c6" providerId="ADAL" clId="{831996F7-7504-174C-BDD7-1F58D6D06083}" dt="2024-02-28T15:33:36.871" v="597" actId="1038"/>
          <ac:cxnSpMkLst>
            <pc:docMk/>
            <pc:sldMk cId="2468005840" sldId="280"/>
            <ac:cxnSpMk id="25" creationId="{2D8D7368-FC57-504E-EE9B-2E1776B8D269}"/>
          </ac:cxnSpMkLst>
        </pc:cxnChg>
        <pc:cxnChg chg="add mod">
          <ac:chgData name="Amani Gaddamedi" userId="03d9facf-63be-4e99-8987-885dd1c6e8c6" providerId="ADAL" clId="{831996F7-7504-174C-BDD7-1F58D6D06083}" dt="2024-02-28T15:29:18.711" v="317" actId="1037"/>
          <ac:cxnSpMkLst>
            <pc:docMk/>
            <pc:sldMk cId="2468005840" sldId="280"/>
            <ac:cxnSpMk id="29" creationId="{20D8BEDC-94B1-65B1-6264-13E584002EE8}"/>
          </ac:cxnSpMkLst>
        </pc:cxnChg>
        <pc:cxnChg chg="add mod">
          <ac:chgData name="Amani Gaddamedi" userId="03d9facf-63be-4e99-8987-885dd1c6e8c6" providerId="ADAL" clId="{831996F7-7504-174C-BDD7-1F58D6D06083}" dt="2024-02-28T15:29:18.711" v="317" actId="1037"/>
          <ac:cxnSpMkLst>
            <pc:docMk/>
            <pc:sldMk cId="2468005840" sldId="280"/>
            <ac:cxnSpMk id="30" creationId="{52FF721C-C561-7F03-33C3-926DE5DEBBA2}"/>
          </ac:cxnSpMkLst>
        </pc:cxnChg>
        <pc:cxnChg chg="add mod">
          <ac:chgData name="Amani Gaddamedi" userId="03d9facf-63be-4e99-8987-885dd1c6e8c6" providerId="ADAL" clId="{831996F7-7504-174C-BDD7-1F58D6D06083}" dt="2024-02-28T15:29:18.711" v="317" actId="1037"/>
          <ac:cxnSpMkLst>
            <pc:docMk/>
            <pc:sldMk cId="2468005840" sldId="280"/>
            <ac:cxnSpMk id="31" creationId="{84800F7B-DF06-4835-9273-C2C5F9C285D4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43" creationId="{78AF5551-F365-BEF7-84A6-DDC1AAC1A1DC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44" creationId="{7DD602BF-9E18-2216-721A-45785D0DFE7E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45" creationId="{979A990C-BAD7-F3D5-B2FB-01C3E0F8EFF5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46" creationId="{51F71ABD-3BDB-1DF5-5DCA-17F3CE93B9E9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50" creationId="{B5850016-E477-BFD3-3E59-D09EFB3E4EEC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51" creationId="{3F42774D-C4B4-1916-5F21-A2E734F925A5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53" creationId="{5B6CB8EB-B1B0-145C-519F-23EFA9654F9D}"/>
          </ac:cxnSpMkLst>
        </pc:cxnChg>
      </pc:sldChg>
      <pc:sldChg chg="new del">
        <pc:chgData name="Amani Gaddamedi" userId="03d9facf-63be-4e99-8987-885dd1c6e8c6" providerId="ADAL" clId="{831996F7-7504-174C-BDD7-1F58D6D06083}" dt="2024-02-28T15:34:11.893" v="600" actId="2696"/>
        <pc:sldMkLst>
          <pc:docMk/>
          <pc:sldMk cId="2575909948" sldId="3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DED8EAC6-2D5B-D844-A615-EDB1D698BF23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22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CC60-82E6-7559-AA58-5F8AA3BF9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161EA-F5A8-C24D-5882-795634132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0269C-9D7E-249E-C58A-3921453EF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E5FE5-A075-754A-037D-CD0020735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56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9754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484E63CF-6BA0-9E4E-80B5-B3027757A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4288272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B7F35B84-2392-CE43-8742-604433B6B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870797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44919A-6CC0-D14F-BF22-588EE7513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0ED773-31F7-2247-ABD3-B39BA81F2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0848920E-B932-2B44-A55F-272B9ABE1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9DA26E-DC8D-ED40-A66C-D2F430BF0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952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738CA75-714F-DA40-A93F-9A4281C96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49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2A5CE08-B2C8-5A46-ADA5-70DF07294F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4738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6CE632E-613D-CD40-8FC5-7FD7842C6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03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30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ep Forest w Footer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1BAC5F-4BD7-964A-A778-D42104CA4C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6E7E791-559D-DF46-9A4D-AA548D86E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4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3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A56F4A-839E-3048-AFFF-AD0F63AC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6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21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6CAE2-7F45-AE45-84B3-7CD90DE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C43509-533A-4740-83A8-6EED771E10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0501" y="1625043"/>
            <a:ext cx="11811000" cy="3925414"/>
          </a:xfrm>
        </p:spPr>
        <p:txBody>
          <a:bodyPr/>
          <a:lstStyle>
            <a:lvl1pPr>
              <a:defRPr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algn="l">
              <a:lnSpc>
                <a:spcPts val="13040"/>
              </a:lnSpc>
            </a:pPr>
            <a:r>
              <a:rPr lang="en-US" sz="13200" b="1">
                <a:ln w="12700">
                  <a:solidFill>
                    <a:schemeClr val="bg1"/>
                  </a:solidFill>
                </a:ln>
                <a:noFill/>
              </a:rPr>
              <a:t>Short title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673223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A94C216-7073-B647-B876-9B377BEEA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87" y="88273"/>
            <a:ext cx="1097609" cy="6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41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0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504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6CAE2-7F45-AE45-84B3-7CD90DE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AAEB1AD-3259-AE45-AC32-46273721D3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87" y="88273"/>
            <a:ext cx="1097609" cy="61740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500" y="3837305"/>
            <a:ext cx="11811000" cy="2032000"/>
          </a:xfrm>
        </p:spPr>
        <p:txBody>
          <a:bodyPr>
            <a:noAutofit/>
          </a:bodyPr>
          <a:lstStyle>
            <a:lvl1pPr marL="0" indent="0">
              <a:lnSpc>
                <a:spcPts val="8200"/>
              </a:lnSpc>
              <a:buNone/>
              <a:defRPr sz="7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</p:spTree>
    <p:extLst>
      <p:ext uri="{BB962C8B-B14F-4D97-AF65-F5344CB8AC3E}">
        <p14:creationId xmlns:p14="http://schemas.microsoft.com/office/powerpoint/2010/main" val="417603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0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2441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31943" y="1864312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>
                <a:ln w="12700">
                  <a:noFill/>
                </a:ln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Place presentation section title here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500" y="1861671"/>
            <a:ext cx="1200978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1" i="0">
                <a:ln w="12700">
                  <a:solidFill>
                    <a:schemeClr val="accent6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BA2578-9071-1F47-8D9D-238771F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E3F81F8-5026-5846-8BFC-EDB78970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8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>
          <p15:clr>
            <a:srgbClr val="FBAE40"/>
          </p15:clr>
        </p15:guide>
        <p15:guide id="5" pos="3940">
          <p15:clr>
            <a:srgbClr val="FBAE40"/>
          </p15:clr>
        </p15:guide>
        <p15:guide id="6" orient="horz" pos="2328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0500" y="1232133"/>
            <a:ext cx="1455420" cy="411490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5500" b="1" i="0">
                <a:ln w="12700"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155797" y="1232132"/>
            <a:ext cx="8912696" cy="411490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5500">
                <a:ln w="1270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section title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8B50239-37A9-B745-83CE-E43173563B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42" y="175098"/>
            <a:ext cx="5067300" cy="286584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Agenda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68767D3-E740-4742-B245-9E93EB3DE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0C6AE-59C2-2C44-BB74-D72CAED95127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44548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242" y="445874"/>
            <a:ext cx="5067041" cy="286584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8422" y="1684628"/>
            <a:ext cx="8313078" cy="340074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400"/>
            </a:lvl1pPr>
          </a:lstStyle>
          <a:p>
            <a:pPr lvl="0"/>
            <a:r>
              <a:rPr lang="en-US"/>
              <a:t>Place body text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8238" y="5271339"/>
            <a:ext cx="2417762" cy="3286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0501" y="1684628"/>
            <a:ext cx="2727325" cy="277783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42" y="175098"/>
            <a:ext cx="5067300" cy="286584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EB8CE48-B84E-E14B-B298-B53BE936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B6F8AA5-1573-8A4F-BE57-8EA760531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F4AFA-0DD3-0347-B47A-DF13F6F8B142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32233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143000"/>
            <a:ext cx="6096000" cy="48387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1" y="1143000"/>
            <a:ext cx="4724400" cy="228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1D72AF6-2092-C74D-9CC7-CB969651F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4CFC31EE-5C1D-CA4D-891B-C60FB5577A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A4BFF994-74B4-9D4B-AD4E-2CE484C496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2A3C7-B223-194A-A59C-FEADD197964A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537843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143000"/>
            <a:ext cx="6096000" cy="48387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1143000"/>
            <a:ext cx="4715455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1D72AF6-2092-C74D-9CC7-CB969651F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0" y="3587750"/>
            <a:ext cx="471545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6B757E9-BCCE-D640-BD7B-D4AD8BF205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1F34ECEE-8FD3-8B42-98F5-1A2704700E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40DF6-7B06-D549-A70A-49BB49340FAC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45016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flow / Pl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83CD6B7-D5D1-484A-AF17-BBE8A45C59BB}"/>
              </a:ext>
            </a:extLst>
          </p:cNvPr>
          <p:cNvSpPr/>
          <p:nvPr userDrawn="1"/>
        </p:nvSpPr>
        <p:spPr>
          <a:xfrm>
            <a:off x="0" y="1291142"/>
            <a:ext cx="12192000" cy="5566858"/>
          </a:xfrm>
          <a:custGeom>
            <a:avLst/>
            <a:gdLst>
              <a:gd name="connsiteX0" fmla="*/ 2796 w 12192000"/>
              <a:gd name="connsiteY0" fmla="*/ 0 h 5566858"/>
              <a:gd name="connsiteX1" fmla="*/ 2267242 w 12192000"/>
              <a:gd name="connsiteY1" fmla="*/ 0 h 5566858"/>
              <a:gd name="connsiteX2" fmla="*/ 2267242 w 12192000"/>
              <a:gd name="connsiteY2" fmla="*/ 875287 h 5566858"/>
              <a:gd name="connsiteX3" fmla="*/ 12192000 w 12192000"/>
              <a:gd name="connsiteY3" fmla="*/ 875287 h 5566858"/>
              <a:gd name="connsiteX4" fmla="*/ 12192000 w 12192000"/>
              <a:gd name="connsiteY4" fmla="*/ 5566858 h 5566858"/>
              <a:gd name="connsiteX5" fmla="*/ 0 w 12192000"/>
              <a:gd name="connsiteY5" fmla="*/ 5566858 h 5566858"/>
              <a:gd name="connsiteX6" fmla="*/ 0 w 12192000"/>
              <a:gd name="connsiteY6" fmla="*/ 875287 h 5566858"/>
              <a:gd name="connsiteX7" fmla="*/ 2796 w 12192000"/>
              <a:gd name="connsiteY7" fmla="*/ 875287 h 556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566858">
                <a:moveTo>
                  <a:pt x="2796" y="0"/>
                </a:moveTo>
                <a:lnTo>
                  <a:pt x="2267242" y="0"/>
                </a:lnTo>
                <a:lnTo>
                  <a:pt x="2267242" y="875287"/>
                </a:lnTo>
                <a:lnTo>
                  <a:pt x="12192000" y="875287"/>
                </a:lnTo>
                <a:lnTo>
                  <a:pt x="12192000" y="5566858"/>
                </a:lnTo>
                <a:lnTo>
                  <a:pt x="0" y="5566858"/>
                </a:lnTo>
                <a:lnTo>
                  <a:pt x="0" y="875287"/>
                </a:lnTo>
                <a:lnTo>
                  <a:pt x="2796" y="875287"/>
                </a:lnTo>
                <a:close/>
              </a:path>
            </a:pathLst>
          </a:custGeom>
          <a:solidFill>
            <a:srgbClr val="E3E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93B6D7-547F-D142-9AA8-C5846353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B7FDE68-8157-254D-B7CE-5A12A65ED2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550" y="2905077"/>
            <a:ext cx="3168650" cy="19875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ACF4438A-AFDF-C74C-B2F8-9CE8F1EC12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7165" y="2905077"/>
            <a:ext cx="3168650" cy="19875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22E5BB17-C045-8B4F-97F4-A41C0605D8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43780" y="2896754"/>
            <a:ext cx="3168650" cy="19875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B56A29D-BADE-6245-B586-3740CC1260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0550" y="2438400"/>
            <a:ext cx="3168650" cy="392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600" b="1"/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44B997B7-2B3B-414F-81FB-7EEAE31430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7165" y="2441944"/>
            <a:ext cx="3168650" cy="392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600" b="1"/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6F62E1DE-82A4-594F-8FBF-DAF1FDE941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43780" y="2443442"/>
            <a:ext cx="3168650" cy="392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600" b="1"/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5A77ED7-970D-F544-8991-573BF695C2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9346" y="1485316"/>
            <a:ext cx="1598206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819E889-A0F6-C14C-A5C3-AC661201B0A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26460" y="1465329"/>
            <a:ext cx="1598206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5F73484B-2D72-774E-A690-52527C73A8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2902" y="1476727"/>
            <a:ext cx="1288957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D96578B5-3D99-A245-AE30-8DAE547E86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81124" y="1467439"/>
            <a:ext cx="1288957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2EB9EFE5-C83C-CA45-9478-0358A73C80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44680" y="1485316"/>
            <a:ext cx="1288957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Step</a:t>
            </a:r>
          </a:p>
        </p:txBody>
      </p:sp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6122FB7C-712E-CD45-BEFA-2988D45250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52" name="Text Placeholder 24">
            <a:extLst>
              <a:ext uri="{FF2B5EF4-FFF2-40B4-BE49-F238E27FC236}">
                <a16:creationId xmlns:a16="http://schemas.microsoft.com/office/drawing/2014/main" id="{A3AC23B4-C37B-6942-8A0A-F7FD842394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3" name="Text Placeholder 24">
            <a:extLst>
              <a:ext uri="{FF2B5EF4-FFF2-40B4-BE49-F238E27FC236}">
                <a16:creationId xmlns:a16="http://schemas.microsoft.com/office/drawing/2014/main" id="{3A40C4EB-1200-B448-93E5-97387B75EF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97484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536">
          <p15:clr>
            <a:srgbClr val="FBAE40"/>
          </p15:clr>
        </p15:guide>
        <p15:guide id="4" pos="2352">
          <p15:clr>
            <a:srgbClr val="FBAE40"/>
          </p15:clr>
        </p15:guide>
        <p15:guide id="5" orient="horz" pos="1824">
          <p15:clr>
            <a:srgbClr val="FBAE40"/>
          </p15:clr>
        </p15:guide>
        <p15:guide id="6" pos="61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w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93B6D7-547F-D142-9AA8-C5846353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BD1090-BF05-D04B-AF06-35FC4A4C8571}"/>
              </a:ext>
            </a:extLst>
          </p:cNvPr>
          <p:cNvSpPr/>
          <p:nvPr userDrawn="1"/>
        </p:nvSpPr>
        <p:spPr>
          <a:xfrm>
            <a:off x="164814" y="3408946"/>
            <a:ext cx="2743200" cy="55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39C6EC-023D-E248-95FC-5FA0EAA686F0}"/>
              </a:ext>
            </a:extLst>
          </p:cNvPr>
          <p:cNvSpPr/>
          <p:nvPr userDrawn="1"/>
        </p:nvSpPr>
        <p:spPr>
          <a:xfrm>
            <a:off x="3228143" y="3408946"/>
            <a:ext cx="2743200" cy="55084"/>
          </a:xfrm>
          <a:prstGeom prst="rect">
            <a:avLst/>
          </a:prstGeom>
          <a:solidFill>
            <a:srgbClr val="B0A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6530D-C4E8-8B44-BF0D-739D50C426D0}"/>
              </a:ext>
            </a:extLst>
          </p:cNvPr>
          <p:cNvSpPr/>
          <p:nvPr userDrawn="1"/>
        </p:nvSpPr>
        <p:spPr>
          <a:xfrm>
            <a:off x="6272393" y="3408946"/>
            <a:ext cx="2743200" cy="55084"/>
          </a:xfrm>
          <a:prstGeom prst="rect">
            <a:avLst/>
          </a:prstGeom>
          <a:solidFill>
            <a:srgbClr val="D8D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76E3A-F443-3D43-A07E-41A15F8DA4B1}"/>
              </a:ext>
            </a:extLst>
          </p:cNvPr>
          <p:cNvSpPr/>
          <p:nvPr userDrawn="1"/>
        </p:nvSpPr>
        <p:spPr>
          <a:xfrm>
            <a:off x="9316643" y="3408946"/>
            <a:ext cx="2743200" cy="55084"/>
          </a:xfrm>
          <a:prstGeom prst="rect">
            <a:avLst/>
          </a:prstGeom>
          <a:solidFill>
            <a:srgbClr val="EC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39D02AFF-CB91-2342-B23D-4404685A7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FDB4035-BC72-8841-8936-EDE2B51E7C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1F0C0EAC-3853-734A-A5A0-0BBD516972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4319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copy here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224A58D7-BEE7-1C42-A094-2DB2E01493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62499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copy here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6ABC9543-3094-F84A-9D92-C17BCA4B465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3105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copy here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C271F7AF-6B12-E54B-A003-6117409F63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23712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copy here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3935B0DA-9043-0544-B151-E43DDF503C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5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CBF1EE23-DD1C-154D-914A-BA523DC70B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388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7D9E9EE2-5C31-F74E-9C27-7B61C6BA21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11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70C1B6CE-8BFF-5747-BEFB-44180EC081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034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F6CFFA7E-75FD-FA49-901F-47F1356495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607A49-30F4-9544-BD2E-15ECD9EFCE49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51396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2016">
          <p15:clr>
            <a:srgbClr val="FBAE40"/>
          </p15:clr>
        </p15:guide>
        <p15:guide id="3" pos="3936">
          <p15:clr>
            <a:srgbClr val="FBAE40"/>
          </p15:clr>
        </p15:guide>
        <p15:guide id="4" pos="5832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89DAC4-9EDB-B94E-A01F-D6178D49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1143000"/>
            <a:ext cx="5476875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0" y="3587750"/>
            <a:ext cx="547687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3A67D49-EA24-A349-BFBC-14961A3EB3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53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89DAC4-9EDB-B94E-A01F-D6178D49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29B049-BD15-824A-8DF3-3FD5C424B4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1" y="1142999"/>
            <a:ext cx="4991099" cy="255269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1158901"/>
            <a:ext cx="5476875" cy="48227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Add text—lorem ipsum dolor sit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amet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consectetur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adipiscing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elit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, sed do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eiusmod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tempor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incididunt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ut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labore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et dolore magna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aliqua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. Felis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imperdiet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proin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fermentum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leo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vel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orci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porta non.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Dictumst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quisque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sagittis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purus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sit 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amet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volutpat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41947"/>
            <a:ext cx="456362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D846082-7EE9-D140-96B9-EA3C2F4A8F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8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26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89DAC4-9EDB-B94E-A01F-D6178D49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29B049-BD15-824A-8DF3-3FD5C424B4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1143000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32" y="1143000"/>
            <a:ext cx="5061752" cy="124150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Quote–Lorem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51C6-1E75-2541-A17C-C23BB84F50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117127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F70D999-88B1-6E43-A886-21853FE921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9832" y="483870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DC8C95E-1FEF-FA42-8BE0-F0DEDE217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0401" y="312420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6BB525-A7EB-3046-AE47-0324227D37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34500" y="4851318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262890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34500" y="2629778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9832" y="438150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499" y="4381499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CF001A70-C789-964C-BB05-3ABFAB9F6F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0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656">
          <p15:clr>
            <a:srgbClr val="FBAE40"/>
          </p15:clr>
        </p15:guide>
        <p15:guide id="3" orient="horz" pos="1968">
          <p15:clr>
            <a:srgbClr val="FBAE40"/>
          </p15:clr>
        </p15:guide>
        <p15:guide id="4" orient="horz" pos="2760">
          <p15:clr>
            <a:srgbClr val="FBAE40"/>
          </p15:clr>
        </p15:guide>
        <p15:guide id="5" orient="horz" pos="3048">
          <p15:clr>
            <a:srgbClr val="FBAE40"/>
          </p15:clr>
        </p15:guide>
        <p15:guide id="6" pos="5880">
          <p15:clr>
            <a:srgbClr val="FBAE40"/>
          </p15:clr>
        </p15:guide>
        <p15:guide id="7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2618E4-7F33-0547-8DC7-A468D616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4C5078-B6A8-A044-8E90-20A19F4B7D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08A71E52-2C56-E643-A36D-448B62D7E6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B0740A6C-3224-6241-9712-AC1E03449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2C0719B-7875-4F4E-A67D-A9EC48F136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0" y="1143001"/>
            <a:ext cx="7124700" cy="4838700"/>
          </a:xfrm>
        </p:spPr>
        <p:txBody>
          <a:bodyPr lIns="0" tIns="0" rIns="0" bIns="0" numCol="1" spcCol="45720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5pPr>
          </a:lstStyle>
          <a:p>
            <a:pPr>
              <a:lnSpc>
                <a:spcPct val="100000"/>
              </a:lnSpc>
            </a:pPr>
            <a:r>
              <a:rPr lang="en-US">
                <a:latin typeface="Arial" panose="020B0604020202020204" pitchFamily="34" charset="0"/>
              </a:rPr>
              <a:t>Add body text here—Lorem ipsum dolor sit </a:t>
            </a:r>
            <a:r>
              <a:rPr lang="en-US" err="1">
                <a:latin typeface="Arial" panose="020B0604020202020204" pitchFamily="34" charset="0"/>
              </a:rPr>
              <a:t>amet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</a:rPr>
              <a:t>consectetur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adipiscing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elit</a:t>
            </a:r>
            <a:r>
              <a:rPr lang="en-US">
                <a:latin typeface="Arial" panose="020B0604020202020204" pitchFamily="34" charset="0"/>
              </a:rPr>
              <a:t>, sed do </a:t>
            </a:r>
            <a:r>
              <a:rPr lang="en-US" err="1">
                <a:latin typeface="Arial" panose="020B0604020202020204" pitchFamily="34" charset="0"/>
              </a:rPr>
              <a:t>eiusmod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tempor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incididunt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ut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labore</a:t>
            </a:r>
            <a:r>
              <a:rPr lang="en-US">
                <a:latin typeface="Arial" panose="020B0604020202020204" pitchFamily="34" charset="0"/>
              </a:rPr>
              <a:t> et dolore magna </a:t>
            </a:r>
            <a:r>
              <a:rPr lang="en-US" err="1">
                <a:latin typeface="Arial" panose="020B0604020202020204" pitchFamily="34" charset="0"/>
              </a:rPr>
              <a:t>aliqua</a:t>
            </a:r>
            <a:r>
              <a:rPr lang="en-US">
                <a:latin typeface="Arial" panose="020B0604020202020204" pitchFamily="34" charset="0"/>
              </a:rPr>
              <a:t>. Ut </a:t>
            </a:r>
            <a:r>
              <a:rPr lang="en-US" err="1">
                <a:latin typeface="Arial" panose="020B0604020202020204" pitchFamily="34" charset="0"/>
              </a:rPr>
              <a:t>enim</a:t>
            </a:r>
            <a:r>
              <a:rPr lang="en-US">
                <a:latin typeface="Arial" panose="020B0604020202020204" pitchFamily="34" charset="0"/>
              </a:rPr>
              <a:t> ad minim </a:t>
            </a:r>
            <a:r>
              <a:rPr lang="en-US" err="1">
                <a:latin typeface="Arial" panose="020B0604020202020204" pitchFamily="34" charset="0"/>
              </a:rPr>
              <a:t>veniam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</a:rPr>
              <a:t>quis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nostrud</a:t>
            </a:r>
            <a:r>
              <a:rPr lang="en-US">
                <a:latin typeface="Arial" panose="020B0604020202020204" pitchFamily="34" charset="0"/>
              </a:rPr>
              <a:t> exercitation </a:t>
            </a:r>
            <a:r>
              <a:rPr lang="en-US" err="1">
                <a:latin typeface="Arial" panose="020B0604020202020204" pitchFamily="34" charset="0"/>
              </a:rPr>
              <a:t>ullamco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laboris</a:t>
            </a:r>
            <a:r>
              <a:rPr lang="en-US">
                <a:latin typeface="Arial" panose="020B0604020202020204" pitchFamily="34" charset="0"/>
              </a:rPr>
              <a:t> nisi </a:t>
            </a:r>
            <a:r>
              <a:rPr lang="en-US" err="1">
                <a:latin typeface="Arial" panose="020B0604020202020204" pitchFamily="34" charset="0"/>
              </a:rPr>
              <a:t>ut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aliquip</a:t>
            </a:r>
            <a:r>
              <a:rPr lang="en-US">
                <a:latin typeface="Arial" panose="020B0604020202020204" pitchFamily="34" charset="0"/>
              </a:rPr>
              <a:t> ex </a:t>
            </a:r>
            <a:r>
              <a:rPr lang="en-US" err="1">
                <a:latin typeface="Arial" panose="020B0604020202020204" pitchFamily="34" charset="0"/>
              </a:rPr>
              <a:t>ea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commodo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consequat</a:t>
            </a:r>
            <a:r>
              <a:rPr lang="en-US"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>
                <a:latin typeface="Arial" panose="020B0604020202020204" pitchFamily="34" charset="0"/>
              </a:rPr>
              <a:t>Duis </a:t>
            </a:r>
            <a:r>
              <a:rPr lang="en-US" err="1">
                <a:latin typeface="Arial" panose="020B0604020202020204" pitchFamily="34" charset="0"/>
              </a:rPr>
              <a:t>aute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irure</a:t>
            </a:r>
            <a:r>
              <a:rPr lang="en-US">
                <a:latin typeface="Arial" panose="020B0604020202020204" pitchFamily="34" charset="0"/>
              </a:rPr>
              <a:t> dolor in </a:t>
            </a:r>
            <a:r>
              <a:rPr lang="en-US" err="1">
                <a:latin typeface="Arial" panose="020B0604020202020204" pitchFamily="34" charset="0"/>
              </a:rPr>
              <a:t>reprehenderit</a:t>
            </a:r>
            <a:r>
              <a:rPr lang="en-US">
                <a:latin typeface="Arial" panose="020B0604020202020204" pitchFamily="34" charset="0"/>
              </a:rPr>
              <a:t> in </a:t>
            </a:r>
            <a:r>
              <a:rPr lang="en-US" err="1">
                <a:latin typeface="Arial" panose="020B0604020202020204" pitchFamily="34" charset="0"/>
              </a:rPr>
              <a:t>voluptate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velit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esse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cillum</a:t>
            </a:r>
            <a:r>
              <a:rPr lang="en-US">
                <a:latin typeface="Arial" panose="020B0604020202020204" pitchFamily="34" charset="0"/>
              </a:rPr>
              <a:t> dolore </a:t>
            </a:r>
            <a:r>
              <a:rPr lang="en-US" err="1">
                <a:latin typeface="Arial" panose="020B0604020202020204" pitchFamily="34" charset="0"/>
              </a:rPr>
              <a:t>eu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fugiat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nulla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pariatur</a:t>
            </a:r>
            <a:r>
              <a:rPr lang="en-US">
                <a:latin typeface="Arial" panose="020B0604020202020204" pitchFamily="34" charset="0"/>
              </a:rPr>
              <a:t>. </a:t>
            </a:r>
            <a:r>
              <a:rPr lang="en-US" err="1">
                <a:latin typeface="Arial" panose="020B0604020202020204" pitchFamily="34" charset="0"/>
              </a:rPr>
              <a:t>Excepteur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sint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occaecat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cupidatat</a:t>
            </a:r>
            <a:r>
              <a:rPr lang="en-US">
                <a:latin typeface="Arial" panose="020B0604020202020204" pitchFamily="34" charset="0"/>
              </a:rPr>
              <a:t> non </a:t>
            </a:r>
            <a:r>
              <a:rPr lang="en-US" err="1">
                <a:latin typeface="Arial" panose="020B0604020202020204" pitchFamily="34" charset="0"/>
              </a:rPr>
              <a:t>proident</a:t>
            </a:r>
            <a:r>
              <a:rPr lang="en-US">
                <a:latin typeface="Arial" panose="020B0604020202020204" pitchFamily="34" charset="0"/>
              </a:rPr>
              <a:t>, sunt in culpa qui </a:t>
            </a:r>
            <a:r>
              <a:rPr lang="en-US" err="1">
                <a:latin typeface="Arial" panose="020B0604020202020204" pitchFamily="34" charset="0"/>
              </a:rPr>
              <a:t>officia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deserunt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mollit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anim</a:t>
            </a:r>
            <a:r>
              <a:rPr lang="en-US">
                <a:latin typeface="Arial" panose="020B0604020202020204" pitchFamily="34" charset="0"/>
              </a:rPr>
              <a:t> id </a:t>
            </a:r>
            <a:r>
              <a:rPr lang="en-US" err="1">
                <a:latin typeface="Arial" panose="020B0604020202020204" pitchFamily="34" charset="0"/>
              </a:rPr>
              <a:t>est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laborum</a:t>
            </a:r>
            <a:r>
              <a:rPr lang="en-US"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>
                <a:latin typeface="Arial" panose="020B0604020202020204" pitchFamily="34" charset="0"/>
              </a:rPr>
              <a:t>Lorem ipsum dolor sit </a:t>
            </a:r>
            <a:r>
              <a:rPr lang="en-US" err="1">
                <a:latin typeface="Arial" panose="020B0604020202020204" pitchFamily="34" charset="0"/>
              </a:rPr>
              <a:t>amet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</a:rPr>
              <a:t>consectetur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adipiscing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elit</a:t>
            </a:r>
            <a:r>
              <a:rPr lang="en-US">
                <a:latin typeface="Arial" panose="020B0604020202020204" pitchFamily="34" charset="0"/>
              </a:rPr>
              <a:t>, sed do </a:t>
            </a:r>
            <a:r>
              <a:rPr lang="en-US" err="1">
                <a:latin typeface="Arial" panose="020B0604020202020204" pitchFamily="34" charset="0"/>
              </a:rPr>
              <a:t>eiusmod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tempor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incididunt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ut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labore</a:t>
            </a:r>
            <a:r>
              <a:rPr lang="en-US">
                <a:latin typeface="Arial" panose="020B0604020202020204" pitchFamily="34" charset="0"/>
              </a:rPr>
              <a:t> et dolore magna </a:t>
            </a:r>
            <a:r>
              <a:rPr lang="en-US" err="1">
                <a:latin typeface="Arial" panose="020B0604020202020204" pitchFamily="34" charset="0"/>
              </a:rPr>
              <a:t>aliqua</a:t>
            </a:r>
            <a:r>
              <a:rPr lang="en-US">
                <a:latin typeface="Arial" panose="020B0604020202020204" pitchFamily="34" charset="0"/>
              </a:rPr>
              <a:t>. Ut </a:t>
            </a:r>
            <a:r>
              <a:rPr lang="en-US" err="1">
                <a:latin typeface="Arial" panose="020B0604020202020204" pitchFamily="34" charset="0"/>
              </a:rPr>
              <a:t>enim</a:t>
            </a:r>
            <a:r>
              <a:rPr lang="en-US">
                <a:latin typeface="Arial" panose="020B0604020202020204" pitchFamily="34" charset="0"/>
              </a:rPr>
              <a:t> ad minim </a:t>
            </a:r>
            <a:r>
              <a:rPr lang="en-US" err="1">
                <a:latin typeface="Arial" panose="020B0604020202020204" pitchFamily="34" charset="0"/>
              </a:rPr>
              <a:t>veniam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</a:rPr>
              <a:t>quis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nostrud</a:t>
            </a:r>
            <a:r>
              <a:rPr lang="en-US">
                <a:latin typeface="Arial" panose="020B0604020202020204" pitchFamily="34" charset="0"/>
              </a:rPr>
              <a:t> exercitation </a:t>
            </a:r>
            <a:r>
              <a:rPr lang="en-US" err="1">
                <a:latin typeface="Arial" panose="020B0604020202020204" pitchFamily="34" charset="0"/>
              </a:rPr>
              <a:t>ullamco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laboris</a:t>
            </a:r>
            <a:r>
              <a:rPr lang="en-US">
                <a:latin typeface="Arial" panose="020B0604020202020204" pitchFamily="34" charset="0"/>
              </a:rPr>
              <a:t> nisi </a:t>
            </a:r>
            <a:r>
              <a:rPr lang="en-US" err="1">
                <a:latin typeface="Arial" panose="020B0604020202020204" pitchFamily="34" charset="0"/>
              </a:rPr>
              <a:t>ut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aliquip</a:t>
            </a:r>
            <a:r>
              <a:rPr lang="en-US">
                <a:latin typeface="Arial" panose="020B0604020202020204" pitchFamily="34" charset="0"/>
              </a:rPr>
              <a:t> ex </a:t>
            </a:r>
            <a:r>
              <a:rPr lang="en-US" err="1">
                <a:latin typeface="Arial" panose="020B0604020202020204" pitchFamily="34" charset="0"/>
              </a:rPr>
              <a:t>ea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commodo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consequat</a:t>
            </a:r>
            <a:r>
              <a:rPr lang="en-US">
                <a:latin typeface="Arial" panose="020B0604020202020204" pitchFamily="34" charset="0"/>
              </a:rPr>
              <a:t>. </a:t>
            </a:r>
            <a:r>
              <a:rPr lang="en-US" err="1">
                <a:latin typeface="Arial" panose="020B0604020202020204" pitchFamily="34" charset="0"/>
              </a:rPr>
              <a:t>Excepteur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sint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occaecat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cupidatat</a:t>
            </a:r>
            <a:r>
              <a:rPr lang="en-US">
                <a:latin typeface="Arial" panose="020B0604020202020204" pitchFamily="34" charset="0"/>
              </a:rPr>
              <a:t> non </a:t>
            </a:r>
            <a:r>
              <a:rPr lang="en-US" err="1">
                <a:latin typeface="Arial" panose="020B0604020202020204" pitchFamily="34" charset="0"/>
              </a:rPr>
              <a:t>proident</a:t>
            </a:r>
            <a:r>
              <a:rPr lang="en-US">
                <a:latin typeface="Arial" panose="020B0604020202020204" pitchFamily="34" charset="0"/>
              </a:rPr>
              <a:t>, sunt in culpa qui </a:t>
            </a:r>
            <a:r>
              <a:rPr lang="en-US" err="1">
                <a:latin typeface="Arial" panose="020B0604020202020204" pitchFamily="34" charset="0"/>
              </a:rPr>
              <a:t>officia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deserunt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mollit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anim</a:t>
            </a:r>
            <a:r>
              <a:rPr lang="en-US">
                <a:latin typeface="Arial" panose="020B0604020202020204" pitchFamily="34" charset="0"/>
              </a:rPr>
              <a:t> id </a:t>
            </a:r>
            <a:r>
              <a:rPr lang="en-US" err="1">
                <a:latin typeface="Arial" panose="020B0604020202020204" pitchFamily="34" charset="0"/>
              </a:rPr>
              <a:t>est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laborum</a:t>
            </a:r>
            <a:r>
              <a:rPr lang="en-US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E9FB01-433A-7949-9D84-FF2412DFD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52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4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Categori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874E0C-2263-7849-9782-2593ACAF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078FD4-ADF7-6347-A23C-05F61272F8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0C8CC7A-36A1-0041-A14B-CDF4525A3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91200" y="1143001"/>
            <a:ext cx="6210300" cy="3505200"/>
          </a:xfrm>
        </p:spPr>
        <p:txBody>
          <a:bodyPr anchor="t">
            <a:noAutofit/>
          </a:bodyPr>
          <a:lstStyle>
            <a:lvl1pPr algn="l">
              <a:defRPr sz="8000" b="1">
                <a:ln>
                  <a:solidFill>
                    <a:schemeClr val="accent3"/>
                  </a:solidFill>
                </a:ln>
                <a:noFill/>
              </a:defRPr>
            </a:lvl1pPr>
          </a:lstStyle>
          <a:p>
            <a:r>
              <a:rPr lang="en-US"/>
              <a:t>Quote or statement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DE620ED-CB42-784F-8099-AF585D9A18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5915" y="4676254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863FE12-E90E-7848-9182-AF1C47033E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A2441A-3DA9-1D4E-998C-09F65B68C6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72500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369CE56A-C60E-DA44-BD03-D52D1CC6BC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5083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1280FAB-BC27-C247-B2AA-F215BC8854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3791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9078B5C-6713-CB4A-A281-5400436227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1" y="1143000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1E8B9458-2ADA-A049-90FE-0FB40F404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FBF5E85C-FFB1-7F46-8B01-5C8DB48165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52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28">
          <p15:clr>
            <a:srgbClr val="FBAE40"/>
          </p15:clr>
        </p15:guide>
        <p15:guide id="2" orient="horz" pos="3192">
          <p15:clr>
            <a:srgbClr val="FBAE40"/>
          </p15:clr>
        </p15:guide>
        <p15:guide id="3" pos="5400">
          <p15:clr>
            <a:srgbClr val="FBAE40"/>
          </p15:clr>
        </p15:guide>
        <p15:guide id="4" pos="3264">
          <p15:clr>
            <a:srgbClr val="FBAE40"/>
          </p15:clr>
        </p15:guide>
        <p15:guide id="5" pos="1872">
          <p15:clr>
            <a:srgbClr val="FBAE40"/>
          </p15:clr>
        </p15:guide>
        <p15:guide id="6" pos="3648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2618E4-7F33-0547-8DC7-A468D616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4C5078-B6A8-A044-8E90-20A19F4B7D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5915" y="3413984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C9C4BF0-A308-5241-8C03-8D24FB5A6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1" y="1143000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0500" y="3695700"/>
            <a:ext cx="4991100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76DD77D-E9AB-6645-B39A-2A12C74D59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1147548"/>
            <a:ext cx="5476875" cy="483415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here-–Lorem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8630D5DC-43B2-4446-BEB5-91609C391C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7C1C8AF4-CA51-4446-9B4B-CCD3970AF3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958229E5-30F1-884F-BA20-E978C68F4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06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Quot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528F0-0C5F-2C4E-9D8D-F83704D564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500" y="3725779"/>
            <a:ext cx="2519362" cy="19539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5770A5E-C724-CA49-A03F-565560E5E7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43000"/>
            <a:ext cx="2519363" cy="2433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8F13A7D-6C4C-6F4B-8F1A-29E28B9461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14274" y="1143000"/>
            <a:ext cx="2519363" cy="2433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E134F002-40B3-4A42-9658-416722BFCA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2637" y="1147737"/>
            <a:ext cx="2519363" cy="2433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9F39171-E780-844A-8D7D-85DA590E7A4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914274" y="3725779"/>
            <a:ext cx="2519362" cy="19539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6ED91B-28CC-5749-B859-D1F509D3629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2637" y="3725779"/>
            <a:ext cx="2487278" cy="19539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9BCF44A-F3BF-364F-AAE1-5078FBC8FC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0500" y="5828906"/>
            <a:ext cx="1212998" cy="1645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First Last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B4722C7-AFCC-A549-B88D-8CA1EA0CC2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14274" y="5817104"/>
            <a:ext cx="1212998" cy="1645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First Last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D1F7A5D8-E58B-904D-96D5-B1323755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2637" y="5817104"/>
            <a:ext cx="1212998" cy="1645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First Last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F6CAAE23-9718-0B46-B28A-1EF30BB5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E7EFCB-C1F9-D846-B071-DCC53A4AC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DC511FD7-16BB-644A-A3B8-4F8D311DF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26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  <p15:guide id="2" pos="2448">
          <p15:clr>
            <a:srgbClr val="FBAE40"/>
          </p15:clr>
        </p15:guide>
        <p15:guide id="3" pos="6072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ictu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8B2BC5-1B85-574F-8BB5-69625A5B7E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0500" y="1143000"/>
            <a:ext cx="4383088" cy="30099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476ED19-3594-9048-B39A-BDC4B64D0B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80147" y="1143000"/>
            <a:ext cx="4383088" cy="30099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9034AD5-09D2-7F49-BCA0-D1AC119438D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0500" y="4343400"/>
            <a:ext cx="3300124" cy="16383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/>
              <a:t>Add text here—lorem ipsum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CEFAFCB-CB04-704B-8F6F-9A740D64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1C64077-85C9-6C4F-BE9E-B7B7E21D9B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315DF49-AC17-D94E-8F18-3FCE42A2E1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9D5316-2A94-014B-90B6-041EF11AEA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ACDDBC-4208-8C4E-9533-E347DA96E88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3803431" y="4552596"/>
            <a:ext cx="3300124" cy="1429104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33922D-E1F6-FC45-922C-4C63B61B38EF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7318533" y="4552596"/>
            <a:ext cx="3300124" cy="1429104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lvl="0"/>
            <a:endParaRPr lang="en-US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57D94485-817E-5340-B0E9-3B3DA045186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69794" y="1143000"/>
            <a:ext cx="2822206" cy="30099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5D94398-747E-5649-97E6-7E6999D00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03431" y="4343401"/>
            <a:ext cx="3300124" cy="2091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E2F43B2-1A09-BF4A-9CC7-336C01DFD3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18532" y="4343400"/>
            <a:ext cx="3300124" cy="2091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07C2ED55-035E-1140-BC63-AD4780B3E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93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2616">
          <p15:clr>
            <a:srgbClr val="FBAE40"/>
          </p15:clr>
        </p15:guide>
        <p15:guide id="4" pos="2400">
          <p15:clr>
            <a:srgbClr val="FBAE40"/>
          </p15:clr>
        </p15:guide>
        <p15:guide id="5" pos="4488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6954CE-D119-5E4B-A3A0-52DFE840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8E474-23F1-744A-94F1-B41E7C73C4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B0F0FEE-D169-AE4F-916B-D77070407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499" y="1500917"/>
            <a:ext cx="3475052" cy="35803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5B354A-F459-B843-BBEE-2168EAB99D97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190500" y="1851769"/>
            <a:ext cx="3475051" cy="412993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B7E20E23-6351-BE4B-81D8-F7BFEE6548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86200" y="1500917"/>
            <a:ext cx="3475052" cy="35803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4124DEA-2535-0646-AAD9-83BD9F10B3D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3886201" y="1851769"/>
            <a:ext cx="3475051" cy="412993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>
              <a:lnSpc>
                <a:spcPts val="2500"/>
              </a:lnSpc>
            </a:pPr>
            <a:r>
              <a:rPr lang="en-US" sz="2000">
                <a:latin typeface="Arial" panose="020B0604020202020204" pitchFamily="34" charset="0"/>
              </a:rPr>
              <a:t>Add text here—lorem ipsum dolor sit </a:t>
            </a:r>
            <a:r>
              <a:rPr lang="en-US" sz="2000" err="1">
                <a:latin typeface="Arial" panose="020B0604020202020204" pitchFamily="34" charset="0"/>
              </a:rPr>
              <a:t>amet</a:t>
            </a:r>
            <a:r>
              <a:rPr lang="en-US" sz="2000">
                <a:latin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</a:rPr>
              <a:t>consectetur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adipiscing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elit</a:t>
            </a:r>
            <a:r>
              <a:rPr lang="en-US" sz="2000">
                <a:latin typeface="Arial" panose="020B0604020202020204" pitchFamily="34" charset="0"/>
              </a:rPr>
              <a:t>, sed do </a:t>
            </a:r>
            <a:r>
              <a:rPr lang="en-US" sz="2000" err="1">
                <a:latin typeface="Arial" panose="020B0604020202020204" pitchFamily="34" charset="0"/>
              </a:rPr>
              <a:t>eiusmod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tempor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incididunt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ut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labore</a:t>
            </a:r>
            <a:r>
              <a:rPr lang="en-US" sz="2000">
                <a:latin typeface="Arial" panose="020B0604020202020204" pitchFamily="34" charset="0"/>
              </a:rPr>
              <a:t> et dolore magna </a:t>
            </a:r>
            <a:r>
              <a:rPr lang="en-US" sz="2000" err="1">
                <a:latin typeface="Arial" panose="020B0604020202020204" pitchFamily="34" charset="0"/>
              </a:rPr>
              <a:t>aliqua</a:t>
            </a:r>
            <a:r>
              <a:rPr lang="en-US" sz="2000">
                <a:latin typeface="Arial" panose="020B0604020202020204" pitchFamily="34" charset="0"/>
              </a:rPr>
              <a:t>. Felis </a:t>
            </a:r>
            <a:r>
              <a:rPr lang="en-US" sz="2000" err="1">
                <a:latin typeface="Arial" panose="020B0604020202020204" pitchFamily="34" charset="0"/>
              </a:rPr>
              <a:t>imperdiet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proin</a:t>
            </a:r>
            <a:r>
              <a:rPr lang="en-US" sz="2000">
                <a:latin typeface="Arial" panose="020B0604020202020204" pitchFamily="34" charset="0"/>
              </a:rPr>
              <a:t> fermentum </a:t>
            </a:r>
            <a:r>
              <a:rPr lang="en-US" sz="2000" err="1">
                <a:latin typeface="Arial" panose="020B0604020202020204" pitchFamily="34" charset="0"/>
              </a:rPr>
              <a:t>leo</a:t>
            </a:r>
            <a:r>
              <a:rPr lang="en-US" sz="2000">
                <a:latin typeface="Arial" panose="020B0604020202020204" pitchFamily="34" charset="0"/>
              </a:rPr>
              <a:t> vel </a:t>
            </a:r>
            <a:r>
              <a:rPr lang="en-US" sz="2000" err="1">
                <a:latin typeface="Arial" panose="020B0604020202020204" pitchFamily="34" charset="0"/>
              </a:rPr>
              <a:t>orci</a:t>
            </a:r>
            <a:r>
              <a:rPr lang="en-US" sz="2000">
                <a:latin typeface="Arial" panose="020B0604020202020204" pitchFamily="34" charset="0"/>
              </a:rPr>
              <a:t> porta non. </a:t>
            </a:r>
            <a:r>
              <a:rPr lang="en-US" sz="2000" err="1">
                <a:latin typeface="Arial" panose="020B0604020202020204" pitchFamily="34" charset="0"/>
              </a:rPr>
              <a:t>Dictumst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quisque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sagittis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purus</a:t>
            </a:r>
            <a:r>
              <a:rPr lang="en-US" sz="2000">
                <a:latin typeface="Arial" panose="020B0604020202020204" pitchFamily="34" charset="0"/>
              </a:rPr>
              <a:t> sit </a:t>
            </a:r>
            <a:r>
              <a:rPr lang="en-US" sz="2000" err="1">
                <a:latin typeface="Arial" panose="020B0604020202020204" pitchFamily="34" charset="0"/>
              </a:rPr>
              <a:t>amet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volutpat</a:t>
            </a:r>
            <a:r>
              <a:rPr lang="en-US" sz="2000">
                <a:latin typeface="Arial" panose="020B0604020202020204" pitchFamily="34" charset="0"/>
              </a:rPr>
              <a:t>.</a:t>
            </a:r>
            <a:endParaRPr lang="en-US">
              <a:latin typeface="Arial" panose="020B060402020202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A31120FE-7F28-2345-856B-68CFD0DCCC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6451" y="1516049"/>
            <a:ext cx="3475052" cy="35803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12D8363-2485-DB4A-A5A6-9E63995A5A58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8526452" y="1866901"/>
            <a:ext cx="3475051" cy="412993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>
              <a:lnSpc>
                <a:spcPts val="2500"/>
              </a:lnSpc>
            </a:pPr>
            <a:r>
              <a:rPr lang="en-US" sz="2000">
                <a:latin typeface="Arial" panose="020B0604020202020204" pitchFamily="34" charset="0"/>
              </a:rPr>
              <a:t>Add text here—lorem ipsum dolor sit </a:t>
            </a:r>
            <a:r>
              <a:rPr lang="en-US" sz="2000" err="1">
                <a:latin typeface="Arial" panose="020B0604020202020204" pitchFamily="34" charset="0"/>
              </a:rPr>
              <a:t>amet</a:t>
            </a:r>
            <a:r>
              <a:rPr lang="en-US" sz="2000">
                <a:latin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</a:rPr>
              <a:t>consectetur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adipiscing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elit</a:t>
            </a:r>
            <a:r>
              <a:rPr lang="en-US" sz="2000">
                <a:latin typeface="Arial" panose="020B0604020202020204" pitchFamily="34" charset="0"/>
              </a:rPr>
              <a:t>, sed do </a:t>
            </a:r>
            <a:r>
              <a:rPr lang="en-US" sz="2000" err="1">
                <a:latin typeface="Arial" panose="020B0604020202020204" pitchFamily="34" charset="0"/>
              </a:rPr>
              <a:t>eiusmod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tempor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incididunt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ut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labore</a:t>
            </a:r>
            <a:r>
              <a:rPr lang="en-US" sz="2000">
                <a:latin typeface="Arial" panose="020B0604020202020204" pitchFamily="34" charset="0"/>
              </a:rPr>
              <a:t> et dolore magna </a:t>
            </a:r>
            <a:r>
              <a:rPr lang="en-US" sz="2000" err="1">
                <a:latin typeface="Arial" panose="020B0604020202020204" pitchFamily="34" charset="0"/>
              </a:rPr>
              <a:t>aliqua</a:t>
            </a:r>
            <a:r>
              <a:rPr lang="en-US" sz="2000">
                <a:latin typeface="Arial" panose="020B0604020202020204" pitchFamily="34" charset="0"/>
              </a:rPr>
              <a:t>. Felis </a:t>
            </a:r>
            <a:r>
              <a:rPr lang="en-US" sz="2000" err="1">
                <a:latin typeface="Arial" panose="020B0604020202020204" pitchFamily="34" charset="0"/>
              </a:rPr>
              <a:t>imperdiet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proin</a:t>
            </a:r>
            <a:r>
              <a:rPr lang="en-US" sz="2000">
                <a:latin typeface="Arial" panose="020B0604020202020204" pitchFamily="34" charset="0"/>
              </a:rPr>
              <a:t> fermentum </a:t>
            </a:r>
            <a:r>
              <a:rPr lang="en-US" sz="2000" err="1">
                <a:latin typeface="Arial" panose="020B0604020202020204" pitchFamily="34" charset="0"/>
              </a:rPr>
              <a:t>leo</a:t>
            </a:r>
            <a:r>
              <a:rPr lang="en-US" sz="2000">
                <a:latin typeface="Arial" panose="020B0604020202020204" pitchFamily="34" charset="0"/>
              </a:rPr>
              <a:t> vel </a:t>
            </a:r>
            <a:r>
              <a:rPr lang="en-US" sz="2000" err="1">
                <a:latin typeface="Arial" panose="020B0604020202020204" pitchFamily="34" charset="0"/>
              </a:rPr>
              <a:t>orci</a:t>
            </a:r>
            <a:r>
              <a:rPr lang="en-US" sz="2000">
                <a:latin typeface="Arial" panose="020B0604020202020204" pitchFamily="34" charset="0"/>
              </a:rPr>
              <a:t> porta non. </a:t>
            </a:r>
            <a:r>
              <a:rPr lang="en-US" sz="2000" err="1">
                <a:latin typeface="Arial" panose="020B0604020202020204" pitchFamily="34" charset="0"/>
              </a:rPr>
              <a:t>Dictumst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quisque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sagittis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purus</a:t>
            </a:r>
            <a:r>
              <a:rPr lang="en-US" sz="2000">
                <a:latin typeface="Arial" panose="020B0604020202020204" pitchFamily="34" charset="0"/>
              </a:rPr>
              <a:t> sit </a:t>
            </a:r>
            <a:r>
              <a:rPr lang="en-US" sz="2000" err="1">
                <a:latin typeface="Arial" panose="020B0604020202020204" pitchFamily="34" charset="0"/>
              </a:rPr>
              <a:t>amet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volutpat</a:t>
            </a:r>
            <a:r>
              <a:rPr lang="en-US" sz="2000">
                <a:latin typeface="Arial" panose="020B0604020202020204" pitchFamily="34" charset="0"/>
              </a:rPr>
              <a:t>.</a:t>
            </a:r>
            <a:endParaRPr lang="en-US">
              <a:latin typeface="Arial" panose="020B0604020202020204" pitchFamily="34" charset="0"/>
            </a:endParaRP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B46CB63A-9C49-084E-B86A-A9A88A79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732BF418-CBCE-EC41-B0A4-291888E13E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7AE52D30-C54C-6046-B66E-4D17A0FB09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36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1176">
          <p15:clr>
            <a:srgbClr val="FBAE40"/>
          </p15:clr>
        </p15:guide>
        <p15:guide id="3" pos="2448">
          <p15:clr>
            <a:srgbClr val="FBAE40"/>
          </p15:clr>
        </p15:guide>
        <p15:guide id="4" pos="5352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C161F-7960-D04A-99D8-B7D7D7552B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0500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500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27F35E-8DCB-644B-8BF6-BC25E3A83682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6747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6747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FC4ECF-E201-3D4C-B3F8-A9BB1DF2EBE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97876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876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0EC67FF-B049-914F-B99F-B4ABDDF1FC1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193539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738305-AB89-1E4A-8C75-74D52ACB8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3539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DF45DC-84B7-5347-8E83-CE81DADF64F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76747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56E6FF5-3A41-8C4C-B831-C6C42552BF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47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A5274F-82C2-1043-8D4E-7AB2B5D30D5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897876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F0E0456-C76C-E440-84CD-7262A2B3F3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76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AE3313F-BCCB-564E-8004-A50F9ECA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DEA30FE-0F4E-A140-89FD-9A40B7C2AD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2B32E9F6-60D3-9142-8227-1170517D93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64225CC-E553-AA42-83B4-A3E8E2752C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C8FFE3A-74AB-954E-9763-30A8B67BB5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047995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3192B5-E9B7-8A4C-8ADD-3BADCA481726}"/>
              </a:ext>
            </a:extLst>
          </p:cNvPr>
          <p:cNvSpPr/>
          <p:nvPr userDrawn="1"/>
        </p:nvSpPr>
        <p:spPr>
          <a:xfrm>
            <a:off x="0" y="0"/>
            <a:ext cx="3035808" cy="6858000"/>
          </a:xfrm>
          <a:prstGeom prst="rect">
            <a:avLst/>
          </a:prstGeom>
          <a:solidFill>
            <a:srgbClr val="04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C02CFCBE-EF14-BB45-BC88-611C15D5F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68E4618-F055-A549-B90E-6179D199CD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51687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0018A24-D5E7-584A-9554-4146A0A3FD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639300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4E90C90-C803-064F-9856-286DF87700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1687" y="1207803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B8C7A-67F3-A24B-8087-E9D5E9FD420F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55782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  <p15:guide id="5" pos="2016">
          <p15:clr>
            <a:srgbClr val="FBAE40"/>
          </p15:clr>
        </p15:guide>
        <p15:guide id="6" pos="3912">
          <p15:clr>
            <a:srgbClr val="FBAE40"/>
          </p15:clr>
        </p15:guide>
        <p15:guide id="7" pos="5808">
          <p15:clr>
            <a:srgbClr val="FBAE40"/>
          </p15:clr>
        </p15:guide>
        <p15:guide id="8" orient="horz" pos="1416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66425-6F4C-1E47-9E2C-832DF673A2D7}"/>
              </a:ext>
            </a:extLst>
          </p:cNvPr>
          <p:cNvSpPr/>
          <p:nvPr userDrawn="1"/>
        </p:nvSpPr>
        <p:spPr>
          <a:xfrm>
            <a:off x="0" y="0"/>
            <a:ext cx="30358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1464D77-A7C3-AF43-8DD5-F1FF532159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448"/>
            <a:ext cx="832104" cy="468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72B94-FB1B-6644-9FC1-FDE015FA551D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47640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  <p15:guide id="5" pos="2568">
          <p15:clr>
            <a:srgbClr val="FBAE40"/>
          </p15:clr>
        </p15:guide>
        <p15:guide id="6" pos="5424">
          <p15:clr>
            <a:srgbClr val="FBAE40"/>
          </p15:clr>
        </p15:guide>
        <p15:guide id="7" pos="5808">
          <p15:clr>
            <a:srgbClr val="FBAE40"/>
          </p15:clr>
        </p15:guide>
        <p15:guide id="8" orient="horz" pos="1416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B6290F8-51BB-A740-9872-1C61DD619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1163402"/>
            <a:ext cx="4686299" cy="24243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r>
              <a:rPr lang="en-US"/>
              <a:t>Add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B11C14E-60DC-7743-A285-1F469E5F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20EDBE-9C08-174D-A72A-4CD595F4BA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813A8547-0EAC-CC4E-867C-9A85B5BE6B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F1149DAC-0D89-BD4C-A14E-166F8FE0531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2142EB-E4C0-654F-9B4B-A56FC7D0AE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4425" y="1553817"/>
            <a:ext cx="2968487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07E1783-3F13-914C-8502-71665F76A5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4426" y="1163403"/>
            <a:ext cx="2968487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50ABDE-AE60-9F49-A350-9DE86F279F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3012" y="1553817"/>
            <a:ext cx="2968487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B9C4D1D-E979-BA4F-961F-FCB3496FAF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3013" y="1163403"/>
            <a:ext cx="2968487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E3D7E67A-0043-1446-919E-57034A15B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20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68">
          <p15:clr>
            <a:srgbClr val="FBAE40"/>
          </p15:clr>
        </p15:guide>
        <p15:guide id="2" pos="3624">
          <p15:clr>
            <a:srgbClr val="FBAE40"/>
          </p15:clr>
        </p15:guide>
        <p15:guide id="3" pos="30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34349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One Column w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4991101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499110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ABD59-D66C-C843-B0BC-598E3C16F0E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0" y="1143000"/>
            <a:ext cx="6096000" cy="48387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4798BA49-171A-424C-A55C-A31CAEB152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1EBDE19-26FD-A348-B229-7FB0FA8C4F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71515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9939464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9939464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09783009-87B7-6F4A-8577-FE8C53862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F5B5A750-DB2D-A14A-A006-3DE2B1CB26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293638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B96085-FF86-A044-A894-144CB13F74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89E937-1421-E842-A0E8-02E5F0C583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474CD7F-534B-C44D-B92D-F04F0062BB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F5E916E7-8C0F-9447-84BE-D34970C80D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67848744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3594322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3594322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9F453F-6146-C74A-BA9B-2FB1D4965F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83379" y="1533414"/>
            <a:ext cx="3594322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83380" y="1143000"/>
            <a:ext cx="3594322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DE591E7-112C-8742-A1BA-5E591C3039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76258" y="1533414"/>
            <a:ext cx="3594322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6259" y="1143000"/>
            <a:ext cx="3594322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5E9DB98F-7410-B44E-8C69-BC5C5C654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CFC13561-98CD-C84A-8A7E-F7177D86A9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8649529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Two Column Layout -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9CBF45-E03A-634C-AD87-7BE07BA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F8E738-B0E5-4147-9ED7-7B390097A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4D51B-E147-D340-94AA-0159585A8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6F5A20A-940B-EA4E-852F-F0AC74CDB7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E6C905-479E-7143-A084-5FE9C600BF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2C06756-197B-3446-B518-CDCC8AF49C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B18A98A-CE33-994F-8745-0497133326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94DE7DC6-24AB-6B4B-9F2F-2F6FF1D3FD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E8C29668-B7D5-9747-9DC1-5DB16E5F3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654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68E3C84A-25C6-824B-B30E-DC5AD0A505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542FEA59-84E4-A74D-9041-E1CFF3D1A7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35711935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E793E787-42D8-CD4A-88D2-EFC75AE2AA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F97262B8-2966-0D46-B792-83ECE80FC8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37FC60-80B5-DE4F-A83C-D2F99064F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7BAF428-B87F-A648-BD43-3E0C645B5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4966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31CF772-22C1-FE40-881F-57B51EAB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BF6D20-D7EA-DA4E-8322-896DCBF1E5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618695-47F7-E047-A342-79F42A6DE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1824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589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 Red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93B6D7-547F-D142-9AA8-C5846353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C55AE9-9D84-D845-BB8E-0D112534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0FF1B35-6132-CE42-A8A3-FCD7E804B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672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55532D-E3A8-6940-A851-2B488F09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354536-DC76-7545-8B0E-F7FE29139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C8BB81-8798-1748-80E7-CDA0A4499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2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Red Foo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874E0C-2263-7849-9782-2593ACAF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078FD4-ADF7-6347-A23C-05F61272F8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62C746F-4DD5-B247-9622-3941754E3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6726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 Foo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9CBF45-E03A-634C-AD87-7BE07BA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F8E738-B0E5-4147-9ED7-7B390097A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66B5D68-65C9-8B47-8A9C-DFB5ACD9F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733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8" rIns="76198" bIns="380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6"/>
            <a:endParaRPr lang="en-US" sz="20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00">
                <a:solidFill>
                  <a:schemeClr val="accent1"/>
                </a:solidFill>
              </a:defRPr>
            </a:lvl1pPr>
            <a:lvl2pPr>
              <a:defRPr sz="1300">
                <a:solidFill>
                  <a:schemeClr val="accent1"/>
                </a:solidFill>
              </a:defRPr>
            </a:lvl2pPr>
            <a:lvl3pPr>
              <a:defRPr sz="1300">
                <a:solidFill>
                  <a:schemeClr val="accent1"/>
                </a:solidFill>
              </a:defRPr>
            </a:lvl3pPr>
            <a:lvl4pPr>
              <a:defRPr sz="13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7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32188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474588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33C9DA-42ED-8541-A117-D6937322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457" y="3695700"/>
            <a:ext cx="11277600" cy="22860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73510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0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1664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250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B96085-FF86-A044-A894-144CB13F74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7625" y="1653829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89E937-1421-E842-A0E8-02E5F0C583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7626" y="1263415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74955F-CCD0-A54B-8794-213C0BB3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D5B3F-9365-F042-82FD-CEA9BB234D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1ED8924-126C-C346-9AA6-C10FA3DE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BCDB3E1-E9B4-5945-A463-B28A2494B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32459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pruc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14583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0F1B5-5103-EEB3-4DDE-BDF9E84CCCC2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39988" r="20820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0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98ECEF-1C03-9345-9A2A-7C30D07CC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668" y="342900"/>
            <a:ext cx="1381538" cy="43958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0F02-DA94-E148-87C5-68309F33F597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ED639A98-B7D1-7749-A783-475FFFBB4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7014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4066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D029C-7A8D-C547-9427-8AD9CAEC5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F34EF-A56D-0248-9D89-B8554710D2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F34EF-A56D-0248-9D89-B8554710D2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309BA-99AB-D042-9BA5-FC2F85D9A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325459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029283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6812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7190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08B01B-46BA-0247-B48A-299071CE2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0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6845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3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2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953F-417F-F54A-B77A-F170D3767D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8B3CD2-0136-6B44-829E-D592EEC85708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22573"/>
          <a:stretch/>
        </p:blipFill>
        <p:spPr>
          <a:xfrm>
            <a:off x="7442522" y="0"/>
            <a:ext cx="4749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D3065-88F5-A848-BBAC-69B6628BB50F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-6015" r="47268"/>
          <a:stretch/>
        </p:blipFill>
        <p:spPr>
          <a:xfrm>
            <a:off x="8599989" y="0"/>
            <a:ext cx="3603585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6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5A5D-83DB-7E4E-97E4-4AA2342CA2EC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53873"/>
          <a:stretch/>
        </p:blipFill>
        <p:spPr>
          <a:xfrm>
            <a:off x="8993529" y="0"/>
            <a:ext cx="3198472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3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0E97-A173-E943-9624-F2C485803C51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22360"/>
          <a:stretch/>
        </p:blipFill>
        <p:spPr>
          <a:xfrm>
            <a:off x="7442194" y="0"/>
            <a:ext cx="4762506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0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C6D0812-73BC-344B-BD4C-D65D4D3D8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C6D0812-73BC-344B-BD4C-D65D4D3D8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6B62E10-C52F-FD49-B291-720A2576A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72CD8C4-0A34-E143-B218-38214025F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12158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F8A693-D9D2-D042-8649-15F2C0B50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37000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2079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22A43-CEC1-A447-AA6A-E343DCB221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04EC2BF-DBF8-A04A-8C6C-BD9B3C631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61CB1-90B9-AC42-9FFF-57092875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30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81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481D5449-74DE-A94F-B85E-ABC3AC96D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Add body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9743382-E4AD-9A43-9E24-1AB8F81B7F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5C7BB17-3FA7-9C41-B0D9-7038E333EB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01E37A0-70AA-D848-AB2D-6A28A2837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29854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A0DBACC-5B54-7647-BCA1-0D1C48AB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61BC4-A245-EC44-997D-0CF1D47400E4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72078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113208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B0EC0C-0931-6540-B074-F78FEAD8B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9DDB47-8C4C-AE40-A5FE-E79C065FC7BB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74170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90375F-B617-3A4D-9224-7C44FEE2387F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Add heading here</a:t>
            </a:r>
          </a:p>
        </p:txBody>
      </p:sp>
    </p:spTree>
    <p:extLst>
      <p:ext uri="{BB962C8B-B14F-4D97-AF65-F5344CB8AC3E}">
        <p14:creationId xmlns:p14="http://schemas.microsoft.com/office/powerpoint/2010/main" val="3478168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15502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B9BDDA6-CF9D-284B-AE6B-08FD6D9B6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7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76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65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4113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2665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3754573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450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370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262A7-8C01-3247-86F3-20AFC51BA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88FBC1C-9839-D947-98D7-456B672566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16D5EF2-90FE-0743-9161-0A6E956C8C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235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</p:spTree>
    <p:extLst>
      <p:ext uri="{BB962C8B-B14F-4D97-AF65-F5344CB8AC3E}">
        <p14:creationId xmlns:p14="http://schemas.microsoft.com/office/powerpoint/2010/main" val="412261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9120F30-EC12-5140-BF58-E40715C19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D1A1224-2892-B041-99D4-C5045FE659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FD9EED-E73E-BA4A-A54B-31BB3063D1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39C16-71DE-FC41-BCE1-4B0A8A4D4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F310CA1-E2E7-7840-920F-B3B08FAEB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874556-CB25-C04A-ACF6-BABE93E19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08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A89384-3C2D-3947-9BCB-183B1A77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8909EB9-8AA5-D14D-8354-DC27C26D36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7185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1224" userDrawn="1">
          <p15:clr>
            <a:srgbClr val="FBAE40"/>
          </p15:clr>
        </p15:guide>
        <p15:guide id="4" orient="horz" pos="936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51F7529-2B40-C449-ACE3-99A38B7B0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07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orient="horz" pos="122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C224597-8715-D34F-A07C-F9AE1EF2A1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12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B39193-F8AF-2F45-A45C-2AFCCB80D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917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2F119EDA-9392-0544-ACC8-3C3BAB3C83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576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82A9DD2-DB6A-814F-B033-4A4301ED4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BA91AE6-204A-BF4C-8B70-11BD3F742D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346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</p:spTree>
    <p:extLst>
      <p:ext uri="{BB962C8B-B14F-4D97-AF65-F5344CB8AC3E}">
        <p14:creationId xmlns:p14="http://schemas.microsoft.com/office/powerpoint/2010/main" val="3293773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875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1F572-F513-CA40-988E-80E733CA3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232076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E6571758-38E8-8443-8E30-CABA2E0B4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FF444141-5F5D-0A4B-B3B1-D57987562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5C3063-15BD-654C-9219-D8942C102C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6" y="6343600"/>
            <a:ext cx="730346" cy="232382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6476946-9985-9A4D-B5AF-7FB5D60D1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8176040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105C35A-1449-FE49-B5BE-4BC1AB5D7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28947071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17308524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168878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33AB6C80-2E57-8645-B8FE-95BB17927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70" r:id="rId2"/>
    <p:sldLayoutId id="2147483900" r:id="rId3"/>
    <p:sldLayoutId id="2147483908" r:id="rId4"/>
    <p:sldLayoutId id="2147483909" r:id="rId5"/>
    <p:sldLayoutId id="2147483829" r:id="rId6"/>
    <p:sldLayoutId id="2147483871" r:id="rId7"/>
    <p:sldLayoutId id="2147483792" r:id="rId8"/>
    <p:sldLayoutId id="2147483872" r:id="rId9"/>
    <p:sldLayoutId id="2147483901" r:id="rId10"/>
    <p:sldLayoutId id="2147483910" r:id="rId11"/>
    <p:sldLayoutId id="2147483911" r:id="rId12"/>
    <p:sldLayoutId id="2147483874" r:id="rId13"/>
    <p:sldLayoutId id="2147483873" r:id="rId14"/>
    <p:sldLayoutId id="2147483828" r:id="rId15"/>
    <p:sldLayoutId id="2147483847" r:id="rId16"/>
    <p:sldLayoutId id="2147483902" r:id="rId17"/>
    <p:sldLayoutId id="2147483912" r:id="rId18"/>
    <p:sldLayoutId id="2147483913" r:id="rId19"/>
    <p:sldLayoutId id="2147483903" r:id="rId20"/>
    <p:sldLayoutId id="2147483904" r:id="rId21"/>
    <p:sldLayoutId id="2147483784" r:id="rId22"/>
    <p:sldLayoutId id="2147483842" r:id="rId23"/>
    <p:sldLayoutId id="2147483905" r:id="rId24"/>
    <p:sldLayoutId id="2147483914" r:id="rId25"/>
    <p:sldLayoutId id="2147483915" r:id="rId26"/>
    <p:sldLayoutId id="2147483841" r:id="rId27"/>
    <p:sldLayoutId id="2147483855" r:id="rId28"/>
    <p:sldLayoutId id="2147483895" r:id="rId29"/>
    <p:sldLayoutId id="2147483889" r:id="rId30"/>
    <p:sldLayoutId id="2147483896" r:id="rId31"/>
    <p:sldLayoutId id="2147483891" r:id="rId32"/>
    <p:sldLayoutId id="2147483890" r:id="rId33"/>
    <p:sldLayoutId id="2147483892" r:id="rId34"/>
    <p:sldLayoutId id="2147483906" r:id="rId35"/>
    <p:sldLayoutId id="2147483907" r:id="rId36"/>
    <p:sldLayoutId id="2147483766" r:id="rId37"/>
    <p:sldLayoutId id="2147483856" r:id="rId38"/>
    <p:sldLayoutId id="2147483857" r:id="rId39"/>
    <p:sldLayoutId id="2147483815" r:id="rId40"/>
    <p:sldLayoutId id="2147483816" r:id="rId41"/>
    <p:sldLayoutId id="2147483838" r:id="rId42"/>
    <p:sldLayoutId id="2147483839" r:id="rId43"/>
    <p:sldLayoutId id="2147483853" r:id="rId44"/>
    <p:sldLayoutId id="2147483877" r:id="rId45"/>
    <p:sldLayoutId id="2147483814" r:id="rId46"/>
    <p:sldLayoutId id="2147483791" r:id="rId47"/>
    <p:sldLayoutId id="2147483804" r:id="rId48"/>
    <p:sldLayoutId id="2147483802" r:id="rId49"/>
    <p:sldLayoutId id="2147483865" r:id="rId50"/>
    <p:sldLayoutId id="2147483866" r:id="rId51"/>
    <p:sldLayoutId id="2147483867" r:id="rId52"/>
    <p:sldLayoutId id="2147483876" r:id="rId53"/>
    <p:sldLayoutId id="2147483868" r:id="rId54"/>
    <p:sldLayoutId id="2147483869" r:id="rId55"/>
    <p:sldLayoutId id="2147483881" r:id="rId56"/>
    <p:sldLayoutId id="2147483882" r:id="rId57"/>
    <p:sldLayoutId id="2147483886" r:id="rId58"/>
    <p:sldLayoutId id="2147483893" r:id="rId59"/>
    <p:sldLayoutId id="2147483880" r:id="rId60"/>
    <p:sldLayoutId id="2147483887" r:id="rId61"/>
    <p:sldLayoutId id="2147483805" r:id="rId62"/>
    <p:sldLayoutId id="2147483777" r:id="rId63"/>
    <p:sldLayoutId id="2147483885" r:id="rId64"/>
    <p:sldLayoutId id="2147483785" r:id="rId65"/>
    <p:sldLayoutId id="2147483799" r:id="rId66"/>
    <p:sldLayoutId id="2147483823" r:id="rId67"/>
    <p:sldLayoutId id="2147483864" r:id="rId68"/>
    <p:sldLayoutId id="2147483897" r:id="rId69"/>
    <p:sldLayoutId id="2147483819" r:id="rId70"/>
    <p:sldLayoutId id="2147483822" r:id="rId71"/>
    <p:sldLayoutId id="2147483831" r:id="rId72"/>
    <p:sldLayoutId id="2147483788" r:id="rId73"/>
    <p:sldLayoutId id="2147483798" r:id="rId74"/>
    <p:sldLayoutId id="2147483917" r:id="rId75"/>
    <p:sldLayoutId id="2147483918" r:id="rId76"/>
    <p:sldLayoutId id="2147483859" r:id="rId77"/>
    <p:sldLayoutId id="2147483860" r:id="rId78"/>
    <p:sldLayoutId id="2147483863" r:id="rId79"/>
    <p:sldLayoutId id="2147483824" r:id="rId80"/>
    <p:sldLayoutId id="2147483833" r:id="rId81"/>
    <p:sldLayoutId id="2147483884" r:id="rId82"/>
    <p:sldLayoutId id="2147483827" r:id="rId83"/>
    <p:sldLayoutId id="2147483854" r:id="rId84"/>
    <p:sldLayoutId id="2147483811" r:id="rId85"/>
    <p:sldLayoutId id="2147483826" r:id="rId86"/>
    <p:sldLayoutId id="2147483861" r:id="rId87"/>
    <p:sldLayoutId id="2147483888" r:id="rId88"/>
    <p:sldLayoutId id="2147483878" r:id="rId89"/>
    <p:sldLayoutId id="2147483879" r:id="rId90"/>
    <p:sldLayoutId id="2147483825" r:id="rId91"/>
    <p:sldLayoutId id="2147483845" r:id="rId92"/>
    <p:sldLayoutId id="2147483810" r:id="rId93"/>
    <p:sldLayoutId id="2147483850" r:id="rId94"/>
    <p:sldLayoutId id="2147483813" r:id="rId95"/>
    <p:sldLayoutId id="2147483852" r:id="rId96"/>
    <p:sldLayoutId id="2147483894" r:id="rId97"/>
    <p:sldLayoutId id="2147483883" r:id="rId98"/>
    <p:sldLayoutId id="2147483767" r:id="rId99"/>
    <p:sldLayoutId id="2147483821" r:id="rId100"/>
    <p:sldLayoutId id="2147483846" r:id="rId101"/>
    <p:sldLayoutId id="2147483875" r:id="rId102"/>
    <p:sldLayoutId id="2147483809" r:id="rId103"/>
    <p:sldLayoutId id="2147483834" r:id="rId104"/>
    <p:sldLayoutId id="2147483835" r:id="rId105"/>
    <p:sldLayoutId id="2147483851" r:id="rId106"/>
    <p:sldLayoutId id="2147483786" r:id="rId107"/>
    <p:sldLayoutId id="2147483898" r:id="rId108"/>
    <p:sldLayoutId id="2147483782" r:id="rId109"/>
    <p:sldLayoutId id="2147483919" r:id="rId110"/>
    <p:sldLayoutId id="2147483899" r:id="rId111"/>
    <p:sldLayoutId id="2147483797" r:id="rId112"/>
    <p:sldLayoutId id="2147483920" r:id="rId113"/>
    <p:sldLayoutId id="2147483922" r:id="rId114"/>
    <p:sldLayoutId id="2147483923" r:id="rId115"/>
    <p:sldLayoutId id="2147483921" r:id="rId116"/>
    <p:sldLayoutId id="2147483916" r:id="rId1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2880" userDrawn="1">
          <p15:clr>
            <a:srgbClr val="F26B43"/>
          </p15:clr>
        </p15:guide>
        <p15:guide id="28" pos="3984" userDrawn="1">
          <p15:clr>
            <a:srgbClr val="F26B43"/>
          </p15:clr>
        </p15:guide>
        <p15:guide id="29" pos="4800" userDrawn="1">
          <p15:clr>
            <a:srgbClr val="F26B43"/>
          </p15:clr>
        </p15:guide>
        <p15:guide id="30" pos="5616" userDrawn="1">
          <p15:clr>
            <a:srgbClr val="F26B43"/>
          </p15:clr>
        </p15:guide>
        <p15:guide id="31" pos="2064" userDrawn="1">
          <p15:clr>
            <a:srgbClr val="F26B43"/>
          </p15:clr>
        </p15:guide>
        <p15:guide id="32" pos="1920" userDrawn="1">
          <p15:clr>
            <a:srgbClr val="F26B43"/>
          </p15:clr>
        </p15:guide>
        <p15:guide id="33" pos="1776" userDrawn="1">
          <p15:clr>
            <a:srgbClr val="F26B43"/>
          </p15:clr>
        </p15:guide>
        <p15:guide id="34" pos="144" userDrawn="1">
          <p15:clr>
            <a:srgbClr val="F26B43"/>
          </p15:clr>
        </p15:guide>
        <p15:guide id="35" pos="5904" userDrawn="1">
          <p15:clr>
            <a:srgbClr val="F26B43"/>
          </p15:clr>
        </p15:guide>
        <p15:guide id="36" orient="horz" pos="2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pos="960" userDrawn="1">
          <p15:clr>
            <a:srgbClr val="F26B43"/>
          </p15:clr>
        </p15:guide>
        <p15:guide id="39" pos="5760" userDrawn="1">
          <p15:clr>
            <a:srgbClr val="F26B43"/>
          </p15:clr>
        </p15:guide>
        <p15:guide id="40" orient="horz" pos="552" userDrawn="1">
          <p15:clr>
            <a:srgbClr val="F26B43"/>
          </p15:clr>
        </p15:guide>
        <p15:guide id="41" orient="horz" pos="3792" userDrawn="1">
          <p15:clr>
            <a:srgbClr val="F26B43"/>
          </p15:clr>
        </p15:guide>
        <p15:guide id="42" orient="horz" pos="2160" userDrawn="1">
          <p15:clr>
            <a:srgbClr val="F26B43"/>
          </p15:clr>
        </p15:guide>
        <p15:guide id="44" orient="horz" pos="1080" userDrawn="1">
          <p15:clr>
            <a:srgbClr val="F26B43"/>
          </p15:clr>
        </p15:guide>
        <p15:guide id="45" orient="horz" pos="2688" userDrawn="1">
          <p15:clr>
            <a:srgbClr val="F26B43"/>
          </p15:clr>
        </p15:guide>
        <p15:guide id="47" orient="horz" pos="3264" userDrawn="1">
          <p15:clr>
            <a:srgbClr val="F26B43"/>
          </p15:clr>
        </p15:guide>
        <p15:guide id="49" orient="horz" pos="1632" userDrawn="1">
          <p15:clr>
            <a:srgbClr val="F26B43"/>
          </p15:clr>
        </p15:guide>
        <p15:guide id="51" pos="7536" userDrawn="1">
          <p15:clr>
            <a:srgbClr val="F26B43"/>
          </p15:clr>
        </p15:guide>
        <p15:guide id="52" pos="67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14223"/>
            <a:ext cx="4666998" cy="2810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825625"/>
            <a:ext cx="11811000" cy="415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FF71-C9CB-F14D-9B02-692F2BB2B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8300" y="6532760"/>
            <a:ext cx="2743200" cy="1267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3957" r:id="rId33"/>
    <p:sldLayoutId id="2147483958" r:id="rId34"/>
    <p:sldLayoutId id="2147483959" r:id="rId35"/>
    <p:sldLayoutId id="2147483960" r:id="rId36"/>
    <p:sldLayoutId id="2147483961" r:id="rId37"/>
    <p:sldLayoutId id="2147483962" r:id="rId38"/>
    <p:sldLayoutId id="2147483963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20">
          <p15:clr>
            <a:srgbClr val="F26B43"/>
          </p15:clr>
        </p15:guide>
        <p15:guide id="3" orient="horz" pos="2160">
          <p15:clr>
            <a:srgbClr val="F26B43"/>
          </p15:clr>
        </p15:guide>
        <p15:guide id="5" orient="horz" pos="3768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12">
          <p15:clr>
            <a:srgbClr val="F26B43"/>
          </p15:clr>
        </p15:guide>
        <p15:guide id="8" orient="horz" pos="2328">
          <p15:clr>
            <a:srgbClr val="F26B43"/>
          </p15:clr>
        </p15:guide>
        <p15:guide id="9" pos="7560">
          <p15:clr>
            <a:srgbClr val="F26B43"/>
          </p15:clr>
        </p15:guide>
        <p15:guide id="10" orient="horz" pos="4200">
          <p15:clr>
            <a:srgbClr val="F26B43"/>
          </p15:clr>
        </p15:guide>
        <p15:guide id="11" orient="horz" pos="2260">
          <p15:clr>
            <a:srgbClr val="F26B43"/>
          </p15:clr>
        </p15:guide>
        <p15:guide id="12" orient="horz" pos="388">
          <p15:clr>
            <a:srgbClr val="F26B43"/>
          </p15:clr>
        </p15:guide>
        <p15:guide id="13" pos="4608">
          <p15:clr>
            <a:srgbClr val="F26B43"/>
          </p15:clr>
        </p15:guide>
        <p15:guide id="14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books.ck12.org/" TargetMode="External"/><Relationship Id="rId2" Type="http://schemas.openxmlformats.org/officeDocument/2006/relationships/hyperlink" Target="https://www.researchgate.net/" TargetMode="External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news.uct.ac.za/article/-2020-04-22-uct-carbon-footprint-report-2018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sv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C3F7B-38F1-504B-B525-6365E38876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497762" y="224042"/>
            <a:ext cx="9166302" cy="2878717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b="0" i="0" kern="1200">
                <a:ln w="12700">
                  <a:noFill/>
                </a:ln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Add quote or statement here</a:t>
            </a:r>
          </a:p>
          <a:p>
            <a:pPr>
              <a:lnSpc>
                <a:spcPct val="90000"/>
              </a:lnSpc>
            </a:pPr>
            <a:r>
              <a:rPr lang="en-US" sz="6200" b="0" i="0" kern="1200">
                <a:ln w="12700">
                  <a:noFill/>
                </a:ln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- Name Last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F754A6-2DCF-87DE-CEB7-8CC47DF9C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2299484" cy="6907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1A2D5-575F-FEE1-A041-4CF853390A9C}"/>
              </a:ext>
            </a:extLst>
          </p:cNvPr>
          <p:cNvSpPr txBox="1"/>
          <p:nvPr/>
        </p:nvSpPr>
        <p:spPr>
          <a:xfrm>
            <a:off x="4196080" y="1147563"/>
            <a:ext cx="3975100" cy="8589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spcBef>
                <a:spcPts val="1000"/>
              </a:spcBef>
              <a:buClr>
                <a:schemeClr val="tx2"/>
              </a:buClr>
            </a:pPr>
            <a:r>
              <a:rPr lang="en-US" sz="5000" b="1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Eco Sync</a:t>
            </a:r>
            <a:endParaRPr lang="en-US" sz="5000" b="1" i="0" kern="1200">
              <a:solidFill>
                <a:schemeClr val="bg1"/>
              </a:solidFill>
              <a:latin typeface="TWK Everett" panose="020B0204000000000000" pitchFamily="34" charset="77"/>
              <a:ea typeface="TWK Everett" panose="020B0204000000000000" pitchFamily="34" charset="77"/>
              <a:cs typeface="TWK Everett" panose="020B0204000000000000" pitchFamily="34" charset="77"/>
            </a:endParaRP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091C4F9-11F2-AA4C-B9FF-D829261223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7445" y="6232431"/>
            <a:ext cx="257355" cy="185467"/>
          </a:xfrm>
        </p:spPr>
        <p:txBody>
          <a:bodyPr/>
          <a:lstStyle/>
          <a:p>
            <a:pPr>
              <a:spcAft>
                <a:spcPts val="600"/>
              </a:spcAft>
            </a:pPr>
            <a:fld id="{BB55D76A-9B6E-CD41-ABBE-F6C938295BA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FBDFD-2D77-89BD-18D8-00054CD75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0F7805C-9537-1C78-07F8-B9DC50E68BF3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0CEDD-21CD-1314-C423-3A7B576F4F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8783374" cy="1257995"/>
          </a:xfrm>
        </p:spPr>
        <p:txBody>
          <a:bodyPr/>
          <a:lstStyle/>
          <a:p>
            <a:r>
              <a:rPr lang="en-US"/>
              <a:t>Eco-Buddy : </a:t>
            </a:r>
            <a:r>
              <a:rPr lang="en-US" sz="2800"/>
              <a:t>End User Registration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C88E8-BA7F-38E7-FFC8-104CA64F3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744DC-F37B-BBAB-1342-ACC0898C7341}"/>
              </a:ext>
            </a:extLst>
          </p:cNvPr>
          <p:cNvSpPr txBox="1"/>
          <p:nvPr/>
        </p:nvSpPr>
        <p:spPr>
          <a:xfrm>
            <a:off x="9986917" y="4429760"/>
            <a:ext cx="15341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Highlights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BB9F1E-F04D-9C82-A71D-05AE5E8A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08" y="773612"/>
            <a:ext cx="7072631" cy="59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0E3F3A-A2EF-9F40-3094-097089851E7E}"/>
              </a:ext>
            </a:extLst>
          </p:cNvPr>
          <p:cNvSpPr txBox="1"/>
          <p:nvPr/>
        </p:nvSpPr>
        <p:spPr>
          <a:xfrm>
            <a:off x="9462906" y="4737537"/>
            <a:ext cx="2415581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Lightweight App compatible for Mobile, Tab, Laptop and Desktop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Trusted Digital Wallet where user can have a granular control on data sharing to third-party apps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7A0774-6F91-FC8A-5A65-8C4838EA58EC}"/>
              </a:ext>
            </a:extLst>
          </p:cNvPr>
          <p:cNvSpPr/>
          <p:nvPr/>
        </p:nvSpPr>
        <p:spPr>
          <a:xfrm>
            <a:off x="1421130" y="803910"/>
            <a:ext cx="1318260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00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5A0DF-FB66-9B83-34A7-3C9B452D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7DAC8C1-9507-7276-77A5-C9807E95FF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>
          <a:xfrm>
            <a:off x="9149394" y="0"/>
            <a:ext cx="3042606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0CA12-FE10-5921-DC2F-F6F80EB33C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10064512" cy="1257995"/>
          </a:xfrm>
        </p:spPr>
        <p:txBody>
          <a:bodyPr/>
          <a:lstStyle/>
          <a:p>
            <a:r>
              <a:rPr lang="en-US"/>
              <a:t>Eco-Buddy :</a:t>
            </a:r>
            <a:r>
              <a:rPr lang="en-US" sz="2400"/>
              <a:t> Employee Registration through SSO</a:t>
            </a:r>
            <a:endParaRPr lang="en-MX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14F60-190D-0673-F5C1-A4B5B3A79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9CD484-D918-4A5C-F3F8-C4DD56491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79" y="767705"/>
            <a:ext cx="7763560" cy="559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48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913F4-740D-196F-7B06-DAA085E4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6E6055-60AE-7148-EFC2-34EF74AE3D8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>
          <a:xfrm>
            <a:off x="9149394" y="0"/>
            <a:ext cx="3042606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BD0DC-FC3E-B3F1-34A0-1C8FA97D7B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10064512" cy="579081"/>
          </a:xfrm>
        </p:spPr>
        <p:txBody>
          <a:bodyPr/>
          <a:lstStyle/>
          <a:p>
            <a:r>
              <a:rPr lang="en-US"/>
              <a:t>Eco-Buddy :</a:t>
            </a:r>
            <a:r>
              <a:rPr lang="en-US" sz="2400"/>
              <a:t> User Profile Setup</a:t>
            </a:r>
            <a:endParaRPr lang="en-MX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FB04B-EA39-F641-129A-64D25D31A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815EF9-776C-E679-9A51-0B319672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41" y="876299"/>
            <a:ext cx="7735726" cy="58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7C3C01-8707-D4F0-0CC5-11A89CC4251B}"/>
              </a:ext>
            </a:extLst>
          </p:cNvPr>
          <p:cNvSpPr/>
          <p:nvPr/>
        </p:nvSpPr>
        <p:spPr>
          <a:xfrm>
            <a:off x="1226820" y="876298"/>
            <a:ext cx="1539240" cy="228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21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78618-9BB2-AC8B-D990-144F7801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560511-96DD-C927-B1FB-7AC6CF424F3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>
          <a:xfrm>
            <a:off x="9176211" y="0"/>
            <a:ext cx="3251200" cy="685093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BB234-55D8-E458-093B-E225977E9C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844" y="-67383"/>
            <a:ext cx="10064512" cy="579081"/>
          </a:xfrm>
        </p:spPr>
        <p:txBody>
          <a:bodyPr/>
          <a:lstStyle/>
          <a:p>
            <a:r>
              <a:rPr lang="en-US" dirty="0"/>
              <a:t>Eco-Buddy :</a:t>
            </a:r>
            <a:r>
              <a:rPr lang="en-US" sz="2400" dirty="0"/>
              <a:t> Sample ESG Report</a:t>
            </a:r>
            <a:endParaRPr lang="en-MX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47857-F764-054B-9B56-643230642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8DD91-B511-F608-5EE1-CE3322DBC9E8}"/>
              </a:ext>
            </a:extLst>
          </p:cNvPr>
          <p:cNvSpPr/>
          <p:nvPr/>
        </p:nvSpPr>
        <p:spPr>
          <a:xfrm>
            <a:off x="11763" y="6627410"/>
            <a:ext cx="9012836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A2AB7D9-C30D-8165-0672-698CDF69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61" y="3425465"/>
            <a:ext cx="291031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4A25B5-9B4E-D3A7-F6C4-1EC03380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61" y="222157"/>
            <a:ext cx="2910312" cy="30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48D9E3-61BF-F73F-BA28-FBE8EE9C0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" y="400848"/>
            <a:ext cx="9087717" cy="64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2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DE2E-B806-B450-8985-05FC48898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E5075-80B3-CC8C-2BDD-3F8F68665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MX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A1E45E-74E1-F8BC-9298-535287381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83445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A0840-6D44-5716-7B04-D10C9077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DFD42-10BB-8BD4-C28D-D8E719E83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10647-ED50-C848-9E09-8A92702A70B1}"/>
              </a:ext>
            </a:extLst>
          </p:cNvPr>
          <p:cNvSpPr txBox="1"/>
          <p:nvPr/>
        </p:nvSpPr>
        <p:spPr>
          <a:xfrm>
            <a:off x="32657" y="325808"/>
            <a:ext cx="28598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+mj-lt"/>
              </a:rPr>
              <a:t>Carbon Emission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+mj-lt"/>
              </a:rPr>
              <a:t>	– Calculation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076C5-51F4-B5B2-6C56-21D2D024AFFB}"/>
              </a:ext>
            </a:extLst>
          </p:cNvPr>
          <p:cNvSpPr txBox="1"/>
          <p:nvPr/>
        </p:nvSpPr>
        <p:spPr>
          <a:xfrm>
            <a:off x="3335695" y="3943258"/>
            <a:ext cx="612088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Ref: </a:t>
            </a:r>
            <a:r>
              <a:rPr lang="en-US" sz="1100">
                <a:hlinkClick r:id="rId2"/>
              </a:rPr>
              <a:t>https://www.researchgate.net/</a:t>
            </a:r>
            <a:endParaRPr lang="en-US" sz="1100"/>
          </a:p>
          <a:p>
            <a:r>
              <a:rPr lang="en-IN" sz="1100">
                <a:hlinkClick r:id="rId3"/>
              </a:rPr>
              <a:t>         https://flexbooks.ck12.org/</a:t>
            </a:r>
            <a:endParaRPr lang="en-IN" sz="1100"/>
          </a:p>
          <a:p>
            <a:endParaRPr lang="en-IN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2C493-57CE-D37D-A8F4-4583381B64E4}"/>
              </a:ext>
            </a:extLst>
          </p:cNvPr>
          <p:cNvSpPr txBox="1"/>
          <p:nvPr/>
        </p:nvSpPr>
        <p:spPr>
          <a:xfrm>
            <a:off x="4090541" y="147928"/>
            <a:ext cx="67562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0">
                <a:effectLst/>
                <a:latin typeface="Harding"/>
              </a:rPr>
              <a:t>Global CO</a:t>
            </a:r>
            <a:r>
              <a:rPr lang="en-US" sz="2000" b="1" i="0" baseline="-25000">
                <a:effectLst/>
                <a:latin typeface="Harding"/>
              </a:rPr>
              <a:t>2</a:t>
            </a:r>
            <a:r>
              <a:rPr lang="en-US" sz="2000" b="1" i="0">
                <a:effectLst/>
                <a:latin typeface="Harding"/>
              </a:rPr>
              <a:t> emissions in 2022</a:t>
            </a:r>
          </a:p>
        </p:txBody>
      </p:sp>
      <p:pic>
        <p:nvPicPr>
          <p:cNvPr id="2050" name="Picture 2" descr="1 The main greenhouse gas emission sources/removals and processes in... |  Download Scientific Diagram">
            <a:extLst>
              <a:ext uri="{FF2B5EF4-FFF2-40B4-BE49-F238E27FC236}">
                <a16:creationId xmlns:a16="http://schemas.microsoft.com/office/drawing/2014/main" id="{4FF4CF2B-3A8B-B346-1507-184D468B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39" y="495611"/>
            <a:ext cx="6584795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eenhouse Effect | CK-12 Foundation">
            <a:extLst>
              <a:ext uri="{FF2B5EF4-FFF2-40B4-BE49-F238E27FC236}">
                <a16:creationId xmlns:a16="http://schemas.microsoft.com/office/drawing/2014/main" id="{01F2FA57-869C-3CF7-9B69-FEAA890FE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7" y="3737548"/>
            <a:ext cx="5114549" cy="312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8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FD0E4-97AF-4F46-D484-152089CA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888F53-7022-778F-46BF-B4FC9A32674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63EFA-E7D8-B7AE-1968-88C05EF02E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5508625" cy="648437"/>
          </a:xfrm>
        </p:spPr>
        <p:txBody>
          <a:bodyPr/>
          <a:lstStyle/>
          <a:p>
            <a:r>
              <a:rPr lang="en-US"/>
              <a:t>Eco-Sync – Theme 2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418E4-CDF4-26CE-4801-4B8222663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64F-BA39-5B0A-5A51-009A13F004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7400" y="1455048"/>
            <a:ext cx="3307297" cy="3807831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New skills</a:t>
            </a:r>
          </a:p>
          <a:p>
            <a:pPr marL="0" indent="0">
              <a:buNone/>
            </a:pPr>
            <a:endParaRPr lang="en-US"/>
          </a:p>
          <a:p>
            <a:r>
              <a:rPr lang="en-GB" sz="1400"/>
              <a:t>Block chain technology</a:t>
            </a:r>
          </a:p>
          <a:p>
            <a:r>
              <a:rPr lang="en-GB"/>
              <a:t>Machine Learning</a:t>
            </a:r>
          </a:p>
          <a:p>
            <a:r>
              <a:rPr lang="en-GB"/>
              <a:t>Data Security   </a:t>
            </a:r>
            <a:r>
              <a:rPr lang="en-GB" sz="1100"/>
              <a:t>(Data Privacy / Sovereignty / Homomorphic Encryption)</a:t>
            </a:r>
          </a:p>
          <a:p>
            <a:r>
              <a:rPr lang="en-GB" sz="1400"/>
              <a:t>OnDemand Custom </a:t>
            </a:r>
            <a:r>
              <a:rPr lang="en-GB"/>
              <a:t>I</a:t>
            </a:r>
            <a:r>
              <a:rPr lang="en-GB" sz="1400"/>
              <a:t>ndicator based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8F32F-2E6C-623B-918B-FE27331EDC8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580464" y="1456666"/>
            <a:ext cx="3042606" cy="1664424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Team Work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Team formed with the diverse skills that includes, Architecture &amp; Design, Visual Innovatio</a:t>
            </a:r>
            <a:r>
              <a:rPr lang="en-US"/>
              <a:t>n, Governance etc.,</a:t>
            </a:r>
          </a:p>
          <a:p>
            <a:pPr marL="0" indent="0">
              <a:buNone/>
            </a:pPr>
            <a:endParaRPr lang="en-MX" sz="1400"/>
          </a:p>
          <a:p>
            <a:endParaRPr lang="en-MX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A6C85-A09A-AEA9-4DC0-E43FA126601F}"/>
              </a:ext>
            </a:extLst>
          </p:cNvPr>
          <p:cNvSpPr txBox="1"/>
          <p:nvPr/>
        </p:nvSpPr>
        <p:spPr>
          <a:xfrm>
            <a:off x="9986917" y="4429760"/>
            <a:ext cx="15341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accent1"/>
                </a:solidFill>
                <a:latin typeface="TWK Everett" panose="020B0204000000000000" pitchFamily="34" charset="77"/>
              </a:rPr>
              <a:t>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4F890-9040-AF5B-2249-73FA98CBEF08}"/>
              </a:ext>
            </a:extLst>
          </p:cNvPr>
          <p:cNvSpPr txBox="1"/>
          <p:nvPr/>
        </p:nvSpPr>
        <p:spPr>
          <a:xfrm>
            <a:off x="5580464" y="3083238"/>
            <a:ext cx="3698421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00">
              <a:solidFill>
                <a:schemeClr val="tx1"/>
              </a:solidFill>
            </a:endParaRPr>
          </a:p>
          <a:p>
            <a:pPr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1. Adrianna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Kocyba</a:t>
            </a: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-Kostecka</a:t>
            </a:r>
          </a:p>
          <a:p>
            <a:pPr fontAlgn="ctr">
              <a:spcBef>
                <a:spcPts val="0"/>
              </a:spcBef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Governance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2. Sasikala Palanisamy</a:t>
            </a:r>
            <a:endParaRPr lang="en-GB" sz="1100">
              <a:solidFill>
                <a:schemeClr val="tx1"/>
              </a:solidFill>
              <a:latin typeface="TWK Everett" panose="020B020400000000000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Design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3. Amani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Gaddamedi</a:t>
            </a:r>
            <a:endParaRPr lang="en-GB" sz="11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  <a:p>
            <a:pPr fontAlgn="ctr">
              <a:spcBef>
                <a:spcPts val="0"/>
              </a:spcBef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Design Architect</a:t>
            </a:r>
            <a:endParaRPr lang="en-DE" sz="1100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schemeClr val="tx1"/>
                </a:solidFill>
                <a:latin typeface="TWK Everett" panose="020B0204000000000000"/>
              </a:rPr>
              <a:t>4.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Vidyasree</a:t>
            </a: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Bharathwaj</a:t>
            </a:r>
            <a:endParaRPr lang="en-GB" sz="11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Backup Design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5. Chandan Bhat</a:t>
            </a: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Visual Innovation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6. Pedro Soares</a:t>
            </a: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i="1">
                <a:solidFill>
                  <a:schemeClr val="tx1"/>
                </a:solidFill>
                <a:latin typeface="TWK Everett" panose="020B0204000000000000"/>
              </a:rPr>
              <a:t>	R</a:t>
            </a: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eview &amp; Advancement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7.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BhavyaShree</a:t>
            </a: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Mucherla</a:t>
            </a:r>
            <a:endParaRPr lang="en-GB" sz="11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  <a:p>
            <a:pPr fontAlgn="ctr">
              <a:spcBef>
                <a:spcPts val="0"/>
              </a:spcBef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Visual innovation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8. Dominika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Fargasova</a:t>
            </a:r>
            <a:endParaRPr lang="en-GB" sz="11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  <a:p>
            <a:pPr fontAlgn="ctr">
              <a:spcBef>
                <a:spcPts val="0"/>
              </a:spcBef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Visual innovator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schemeClr val="tx1"/>
                </a:solidFill>
                <a:latin typeface="TWK Everett" panose="020B0204000000000000"/>
              </a:rPr>
              <a:t>9. P</a:t>
            </a: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raveen Kumar Madhava Rao</a:t>
            </a:r>
          </a:p>
          <a:p>
            <a:pPr fontAlgn="ctr">
              <a:spcBef>
                <a:spcPts val="0"/>
              </a:spcBef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Visual Innovation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0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l="-3000" t="-1000" r="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AA202-6054-22CC-BF63-827BF762E1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26C5507F-5642-6A7B-F742-EB37351D7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636" y="4014430"/>
            <a:ext cx="573314" cy="573314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CEB24E15-27BA-2034-AC21-9DF2883E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9073" y="1677960"/>
            <a:ext cx="573314" cy="573314"/>
          </a:xfrm>
          <a:prstGeom prst="rect">
            <a:avLst/>
          </a:prstGeom>
        </p:spPr>
      </p:pic>
      <p:pic>
        <p:nvPicPr>
          <p:cNvPr id="16" name="Graphic 15" descr="Marker with solid fill">
            <a:extLst>
              <a:ext uri="{FF2B5EF4-FFF2-40B4-BE49-F238E27FC236}">
                <a16:creationId xmlns:a16="http://schemas.microsoft.com/office/drawing/2014/main" id="{9F974FBE-8D78-69EA-59B8-8EB20415C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2743" y="3634535"/>
            <a:ext cx="573314" cy="573314"/>
          </a:xfrm>
          <a:prstGeom prst="rect">
            <a:avLst/>
          </a:prstGeom>
        </p:spPr>
      </p:pic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3E18A523-47ED-407D-78F8-878EE9DD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9768" y="3736526"/>
            <a:ext cx="573314" cy="573314"/>
          </a:xfrm>
          <a:prstGeom prst="rect">
            <a:avLst/>
          </a:prstGeom>
        </p:spPr>
      </p:pic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BBE5C075-BDE4-C43B-A614-A01DBC5BF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8201" y="2234686"/>
            <a:ext cx="573314" cy="573314"/>
          </a:xfrm>
          <a:prstGeom prst="rect">
            <a:avLst/>
          </a:prstGeom>
        </p:spPr>
      </p:pic>
      <p:pic>
        <p:nvPicPr>
          <p:cNvPr id="21" name="Graphic 20" descr="Marker with solid fill">
            <a:extLst>
              <a:ext uri="{FF2B5EF4-FFF2-40B4-BE49-F238E27FC236}">
                <a16:creationId xmlns:a16="http://schemas.microsoft.com/office/drawing/2014/main" id="{4E168494-8BDE-27A1-BAFF-972A2A7FE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9887" y="1866710"/>
            <a:ext cx="573314" cy="57331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107"/>
              </a:srgbClr>
            </a:outerShdw>
            <a:reflection blurRad="6350" stA="0" endPos="35000" dir="5400000" sy="-100000" algn="bl" rotWithShape="0"/>
          </a:effectLst>
        </p:spPr>
      </p:pic>
      <p:pic>
        <p:nvPicPr>
          <p:cNvPr id="22" name="Graphic 21" descr="Marker with solid fill">
            <a:extLst>
              <a:ext uri="{FF2B5EF4-FFF2-40B4-BE49-F238E27FC236}">
                <a16:creationId xmlns:a16="http://schemas.microsoft.com/office/drawing/2014/main" id="{AF42A3F3-85C3-B997-9368-A9B074FA0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8085" y="1945954"/>
            <a:ext cx="573314" cy="573314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988A566-8E61-3EC6-68F1-170BEE255F30}"/>
              </a:ext>
            </a:extLst>
          </p:cNvPr>
          <p:cNvSpPr txBox="1">
            <a:spLocks/>
          </p:cNvSpPr>
          <p:nvPr/>
        </p:nvSpPr>
        <p:spPr>
          <a:xfrm>
            <a:off x="103509" y="317612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FF0000"/>
                </a:solidFill>
              </a:rPr>
              <a:t>Kyndryl 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E2BE92B3-B309-487F-D9C0-17FA09FB8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9457" y="3467869"/>
            <a:ext cx="573314" cy="573314"/>
          </a:xfrm>
          <a:prstGeom prst="rect">
            <a:avLst/>
          </a:prstGeom>
        </p:spPr>
      </p:pic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471D8193-BF7D-6AD1-4437-891744930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4788" y="2113913"/>
            <a:ext cx="573314" cy="5733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FB42A8D-7542-0A43-D8F1-60F7F2025185}"/>
              </a:ext>
            </a:extLst>
          </p:cNvPr>
          <p:cNvSpPr txBox="1"/>
          <p:nvPr/>
        </p:nvSpPr>
        <p:spPr>
          <a:xfrm>
            <a:off x="3629608" y="1572092"/>
            <a:ext cx="1633634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Pedro Soares</a:t>
            </a:r>
            <a:endParaRPr lang="en-GB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C6D4F-8CE6-0B01-A779-47F9532BC8D5}"/>
              </a:ext>
            </a:extLst>
          </p:cNvPr>
          <p:cNvSpPr txBox="1"/>
          <p:nvPr/>
        </p:nvSpPr>
        <p:spPr>
          <a:xfrm>
            <a:off x="8066315" y="3807929"/>
            <a:ext cx="1656183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Chandan Bhat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B5E2E-0DA0-1751-8590-EDD58C768E3B}"/>
              </a:ext>
            </a:extLst>
          </p:cNvPr>
          <p:cNvSpPr txBox="1"/>
          <p:nvPr/>
        </p:nvSpPr>
        <p:spPr>
          <a:xfrm>
            <a:off x="5100577" y="4261633"/>
            <a:ext cx="2475879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Vidyasree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Bharathwaj</a:t>
            </a:r>
            <a:endParaRPr lang="en-GB" sz="16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68C62-9B92-5911-BA1D-46CD8F48828B}"/>
              </a:ext>
            </a:extLst>
          </p:cNvPr>
          <p:cNvSpPr txBox="1"/>
          <p:nvPr/>
        </p:nvSpPr>
        <p:spPr>
          <a:xfrm>
            <a:off x="6121399" y="1534762"/>
            <a:ext cx="3195217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Adrianna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Kocyba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-Kostecka</a:t>
            </a:r>
            <a:endParaRPr lang="en-GB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6DCCA5-55EB-DE19-02CA-E732AC4C4FFE}"/>
              </a:ext>
            </a:extLst>
          </p:cNvPr>
          <p:cNvSpPr txBox="1"/>
          <p:nvPr/>
        </p:nvSpPr>
        <p:spPr>
          <a:xfrm>
            <a:off x="5029200" y="3776962"/>
            <a:ext cx="2409372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Sasikala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Palanisamy</a:t>
            </a:r>
            <a:endParaRPr lang="en-GB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5E7A8-C93C-950B-61C1-87796EF2BC8A}"/>
              </a:ext>
            </a:extLst>
          </p:cNvPr>
          <p:cNvSpPr txBox="1"/>
          <p:nvPr/>
        </p:nvSpPr>
        <p:spPr>
          <a:xfrm>
            <a:off x="3596951" y="2224975"/>
            <a:ext cx="1951134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latin typeface="TWK Everett" panose="020B0204000000000000"/>
              </a:rPr>
              <a:t>Amani Gaddamedi</a:t>
            </a:r>
            <a:endParaRPr lang="en-GB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1CE2CD-2395-534A-1109-00D438F6B954}"/>
              </a:ext>
            </a:extLst>
          </p:cNvPr>
          <p:cNvSpPr txBox="1"/>
          <p:nvPr/>
        </p:nvSpPr>
        <p:spPr>
          <a:xfrm>
            <a:off x="6438898" y="2244947"/>
            <a:ext cx="3344249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solidFill>
                  <a:schemeClr val="tx1"/>
                </a:solidFill>
                <a:latin typeface="TWK Everett" panose="020B0204000000000000"/>
              </a:rPr>
              <a:t>P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raveen Kumar Madhava Rao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74591A-B7C0-748B-B846-82EFD1CA7F07}"/>
              </a:ext>
            </a:extLst>
          </p:cNvPr>
          <p:cNvSpPr txBox="1"/>
          <p:nvPr/>
        </p:nvSpPr>
        <p:spPr>
          <a:xfrm>
            <a:off x="7910286" y="4208352"/>
            <a:ext cx="2465356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BhavyaShree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Mucherla</a:t>
            </a:r>
            <a:endParaRPr lang="en-GB" sz="16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DEC051-A498-4480-277F-D3E4387BA453}"/>
              </a:ext>
            </a:extLst>
          </p:cNvPr>
          <p:cNvSpPr txBox="1"/>
          <p:nvPr/>
        </p:nvSpPr>
        <p:spPr>
          <a:xfrm>
            <a:off x="6377213" y="2510859"/>
            <a:ext cx="2239189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Dominika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Fargasova</a:t>
            </a:r>
            <a:endParaRPr lang="en-GB" sz="16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B346C15-2DA7-7014-80AD-B4EA2C496CFC}"/>
              </a:ext>
            </a:extLst>
          </p:cNvPr>
          <p:cNvSpPr txBox="1">
            <a:spLocks/>
          </p:cNvSpPr>
          <p:nvPr/>
        </p:nvSpPr>
        <p:spPr>
          <a:xfrm>
            <a:off x="4064000" y="-62421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FF0000"/>
                </a:solidFill>
              </a:rPr>
              <a:t>Eco-Sync – Team Intro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A44D-9541-64ED-366B-E39E3A60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3D6565E-F982-B0B9-E4F0-1572930C14EC}"/>
              </a:ext>
            </a:extLst>
          </p:cNvPr>
          <p:cNvSpPr txBox="1">
            <a:spLocks/>
          </p:cNvSpPr>
          <p:nvPr/>
        </p:nvSpPr>
        <p:spPr>
          <a:xfrm>
            <a:off x="162560" y="35857"/>
            <a:ext cx="11282680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ESG and Carbon Footprint 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8" name="Picture 2" descr="Emissions scope diagram">
            <a:extLst>
              <a:ext uri="{FF2B5EF4-FFF2-40B4-BE49-F238E27FC236}">
                <a16:creationId xmlns:a16="http://schemas.microsoft.com/office/drawing/2014/main" id="{3578576F-4447-05AF-7A6E-4A956F06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9" y="511677"/>
            <a:ext cx="6175801" cy="414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275679-A125-B892-89E6-905E5272C93E}"/>
              </a:ext>
            </a:extLst>
          </p:cNvPr>
          <p:cNvSpPr txBox="1"/>
          <p:nvPr/>
        </p:nvSpPr>
        <p:spPr>
          <a:xfrm>
            <a:off x="685800" y="5127122"/>
            <a:ext cx="4150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bg2"/>
                </a:solidFill>
                <a:latin typeface="Arial" panose="020B0604020202020204" pitchFamily="34" charset="0"/>
              </a:rPr>
              <a:t>Ref: - </a:t>
            </a:r>
            <a:r>
              <a:rPr lang="en-US" sz="140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UCT carbon footprint report 2018 | UCT News</a:t>
            </a:r>
            <a:endParaRPr lang="en-IN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6" descr="Monitoring global carbon emissions in 2022 | Nature Reviews Earth &amp;  Environment">
            <a:extLst>
              <a:ext uri="{FF2B5EF4-FFF2-40B4-BE49-F238E27FC236}">
                <a16:creationId xmlns:a16="http://schemas.microsoft.com/office/drawing/2014/main" id="{738EA16E-E709-EA3D-9A0F-BEEE4647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880" y="354224"/>
            <a:ext cx="5871141" cy="43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mula for the Quantification of CO2 Emissions. ">
            <a:extLst>
              <a:ext uri="{FF2B5EF4-FFF2-40B4-BE49-F238E27FC236}">
                <a16:creationId xmlns:a16="http://schemas.microsoft.com/office/drawing/2014/main" id="{27BFA5A2-4E01-4C00-8848-F6598B43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21" y="4729479"/>
            <a:ext cx="4241800" cy="193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07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68E00-B95C-027C-3F05-DB86C88E4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Premium Photo | Modern corporate architecture can be seen in the cityscape office  buildings">
            <a:extLst>
              <a:ext uri="{FF2B5EF4-FFF2-40B4-BE49-F238E27FC236}">
                <a16:creationId xmlns:a16="http://schemas.microsoft.com/office/drawing/2014/main" id="{71B93E36-FF10-7296-464E-F80745F9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6" y="1044134"/>
            <a:ext cx="4729101" cy="5278544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prstMaterial="translucentPowder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B54B03-2313-59F7-E01B-FEB0D2F87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73" y="2766349"/>
            <a:ext cx="2863062" cy="1723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EC970E8-AF00-C524-2854-3BCF33E0E889}"/>
              </a:ext>
            </a:extLst>
          </p:cNvPr>
          <p:cNvGrpSpPr/>
          <p:nvPr/>
        </p:nvGrpSpPr>
        <p:grpSpPr>
          <a:xfrm>
            <a:off x="4995188" y="1015185"/>
            <a:ext cx="3065982" cy="1859400"/>
            <a:chOff x="4995188" y="1015185"/>
            <a:chExt cx="3065982" cy="1859400"/>
          </a:xfrm>
        </p:grpSpPr>
        <p:sp>
          <p:nvSpPr>
            <p:cNvPr id="29" name="Speech Bubble: Oval 28">
              <a:extLst>
                <a:ext uri="{FF2B5EF4-FFF2-40B4-BE49-F238E27FC236}">
                  <a16:creationId xmlns:a16="http://schemas.microsoft.com/office/drawing/2014/main" id="{A5F7EC4F-433C-50E4-F189-678F3A2A1A7D}"/>
                </a:ext>
              </a:extLst>
            </p:cNvPr>
            <p:cNvSpPr/>
            <p:nvPr/>
          </p:nvSpPr>
          <p:spPr>
            <a:xfrm>
              <a:off x="4995188" y="1063147"/>
              <a:ext cx="3054873" cy="1811438"/>
            </a:xfrm>
            <a:prstGeom prst="wedgeEllipseCallout">
              <a:avLst>
                <a:gd name="adj1" fmla="val -122514"/>
                <a:gd name="adj2" fmla="val 5059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1" name="Speech Bubble: Oval 30">
              <a:extLst>
                <a:ext uri="{FF2B5EF4-FFF2-40B4-BE49-F238E27FC236}">
                  <a16:creationId xmlns:a16="http://schemas.microsoft.com/office/drawing/2014/main" id="{9B87C517-A2CA-0494-0171-004E9C8F7841}"/>
                </a:ext>
              </a:extLst>
            </p:cNvPr>
            <p:cNvSpPr/>
            <p:nvPr/>
          </p:nvSpPr>
          <p:spPr>
            <a:xfrm>
              <a:off x="5006297" y="1015185"/>
              <a:ext cx="3054873" cy="1811438"/>
            </a:xfrm>
            <a:prstGeom prst="wedgeEllipseCallout">
              <a:avLst>
                <a:gd name="adj1" fmla="val -111146"/>
                <a:gd name="adj2" fmla="val 66893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0F7AB3C3-AD8A-5ADE-4727-5F545B8D75AB}"/>
                </a:ext>
              </a:extLst>
            </p:cNvPr>
            <p:cNvSpPr/>
            <p:nvPr/>
          </p:nvSpPr>
          <p:spPr>
            <a:xfrm>
              <a:off x="4996322" y="1034042"/>
              <a:ext cx="3054873" cy="1811438"/>
            </a:xfrm>
            <a:prstGeom prst="wedgeEllipseCallout">
              <a:avLst>
                <a:gd name="adj1" fmla="val -129524"/>
                <a:gd name="adj2" fmla="val 10235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?????</a:t>
              </a:r>
              <a:endPara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704611-BB4E-7899-F9FB-C9956CD03A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E4CE1D9-E477-5F00-680C-843A80DB3528}"/>
              </a:ext>
            </a:extLst>
          </p:cNvPr>
          <p:cNvSpPr txBox="1">
            <a:spLocks/>
          </p:cNvSpPr>
          <p:nvPr/>
        </p:nvSpPr>
        <p:spPr>
          <a:xfrm>
            <a:off x="228600" y="247303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Eco-Sync – An Overview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6" name="Picture 2" descr="IT Infrastructure Services, Solutions and Consulting Partner">
            <a:extLst>
              <a:ext uri="{FF2B5EF4-FFF2-40B4-BE49-F238E27FC236}">
                <a16:creationId xmlns:a16="http://schemas.microsoft.com/office/drawing/2014/main" id="{904DA6B3-3CA4-81F6-2E7F-B3E351F2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749"/>
            <a:ext cx="2583802" cy="144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E6ACAD-AC24-7CCC-D682-2907C9E72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088" y="1220565"/>
            <a:ext cx="2719473" cy="1400677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A192E6-5CFF-9361-AF19-0A5517C94772}"/>
              </a:ext>
            </a:extLst>
          </p:cNvPr>
          <p:cNvSpPr txBox="1"/>
          <p:nvPr/>
        </p:nvSpPr>
        <p:spPr>
          <a:xfrm rot="20513319">
            <a:off x="2824165" y="2020521"/>
            <a:ext cx="2476274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1000">
                <a:srgbClr val="FEFDC3"/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am I Environmentally/ Socially responsible ??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5BF196C-492C-0810-9A99-E04F0E086F7B}"/>
              </a:ext>
            </a:extLst>
          </p:cNvPr>
          <p:cNvSpPr/>
          <p:nvPr/>
        </p:nvSpPr>
        <p:spPr>
          <a:xfrm>
            <a:off x="2465407" y="4969935"/>
            <a:ext cx="5769980" cy="54401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Green IT &amp; Sustainability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1A5EC-FD63-7066-2982-DA379F337580}"/>
              </a:ext>
            </a:extLst>
          </p:cNvPr>
          <p:cNvGrpSpPr/>
          <p:nvPr/>
        </p:nvGrpSpPr>
        <p:grpSpPr>
          <a:xfrm>
            <a:off x="8084783" y="247303"/>
            <a:ext cx="2633241" cy="1588183"/>
            <a:chOff x="8084783" y="247303"/>
            <a:chExt cx="2633241" cy="15881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A83A1B-5794-BA1B-3897-CBAE87A26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4783" y="247303"/>
              <a:ext cx="2633241" cy="1588183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129AD4-F3A9-9B30-302C-ED5E4286C46C}"/>
                </a:ext>
              </a:extLst>
            </p:cNvPr>
            <p:cNvSpPr/>
            <p:nvPr/>
          </p:nvSpPr>
          <p:spPr>
            <a:xfrm>
              <a:off x="9057190" y="364602"/>
              <a:ext cx="625032" cy="850739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CCAE643-6428-8667-499C-E808848B5A37}"/>
              </a:ext>
            </a:extLst>
          </p:cNvPr>
          <p:cNvSpPr txBox="1"/>
          <p:nvPr/>
        </p:nvSpPr>
        <p:spPr>
          <a:xfrm>
            <a:off x="9022822" y="657130"/>
            <a:ext cx="7118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ECO-Sync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986451-A77E-A23B-E6BD-0798076D05E5}"/>
              </a:ext>
            </a:extLst>
          </p:cNvPr>
          <p:cNvSpPr txBox="1"/>
          <p:nvPr/>
        </p:nvSpPr>
        <p:spPr>
          <a:xfrm>
            <a:off x="9453177" y="20061"/>
            <a:ext cx="17827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Helps with ESG Score for Individuals / Employees</a:t>
            </a:r>
            <a:endParaRPr kumimoji="0" lang="en-IN" sz="110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9ADEDD-F9F8-C474-D67E-203BEE8B4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9660" y="4768752"/>
            <a:ext cx="2830009" cy="190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75C6D9-F2FC-4E2C-582D-B6007D6A6A84}"/>
              </a:ext>
            </a:extLst>
          </p:cNvPr>
          <p:cNvSpPr txBox="1"/>
          <p:nvPr/>
        </p:nvSpPr>
        <p:spPr>
          <a:xfrm>
            <a:off x="8133365" y="4472056"/>
            <a:ext cx="32025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Sustainability Advisor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F85F0D20-7A33-D700-9C73-2DDC0BADACA3}"/>
              </a:ext>
            </a:extLst>
          </p:cNvPr>
          <p:cNvSpPr/>
          <p:nvPr/>
        </p:nvSpPr>
        <p:spPr>
          <a:xfrm rot="19606952">
            <a:off x="7430547" y="1969736"/>
            <a:ext cx="2526391" cy="552645"/>
          </a:xfrm>
          <a:prstGeom prst="curvedUp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8D978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8E418-08A9-2767-3BFC-AA93A87D5179}"/>
              </a:ext>
            </a:extLst>
          </p:cNvPr>
          <p:cNvSpPr txBox="1"/>
          <p:nvPr/>
        </p:nvSpPr>
        <p:spPr>
          <a:xfrm>
            <a:off x="5057892" y="5426960"/>
            <a:ext cx="3731088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Collect/ Measure sustainability Metrics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Energy usage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GHG emission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Water usage, etc.,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Provide Sustainability Reports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Analyze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and recommend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/>
      <p:bldP spid="26" grpId="0"/>
      <p:bldP spid="28" grpId="0"/>
      <p:bldP spid="2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G">
            <a:extLst>
              <a:ext uri="{FF2B5EF4-FFF2-40B4-BE49-F238E27FC236}">
                <a16:creationId xmlns:a16="http://schemas.microsoft.com/office/drawing/2014/main" id="{9D8BC628-2777-F323-AE7B-015F3C666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03" y="2587635"/>
            <a:ext cx="7326685" cy="408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D5406-3B5C-B1A1-8CCA-F08AC9FDF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09C59-5724-5737-CDE1-71B9E2488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67900" y="6661954"/>
            <a:ext cx="1219200" cy="13405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5CBC1-210F-5E4D-2299-14861FCABAD0}"/>
              </a:ext>
            </a:extLst>
          </p:cNvPr>
          <p:cNvSpPr txBox="1"/>
          <p:nvPr/>
        </p:nvSpPr>
        <p:spPr>
          <a:xfrm>
            <a:off x="313742" y="620475"/>
            <a:ext cx="7258633" cy="1415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42315"/>
                </a:solidFill>
                <a:latin typeface="Arial" panose="020B0604020202020204" pitchFamily="34" charset="0"/>
              </a:rPr>
              <a:t>        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common Plug &amp; Play framework that collects the ESG metrics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    </a:t>
            </a:r>
            <a:r>
              <a:rPr lang="en-US" sz="1600" i="1">
                <a:solidFill>
                  <a:srgbClr val="042315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from multi-varied technological and business environment 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    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provide the ESG report, Predictive insights and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rgbClr val="042315"/>
                </a:solidFill>
                <a:latin typeface="Arial" panose="020B0604020202020204" pitchFamily="34" charset="0"/>
              </a:rPr>
              <a:t>		i</a:t>
            </a:r>
            <a:r>
              <a:rPr kumimoji="0" lang="en-US" sz="1400" b="0" i="1" u="none" strike="noStrike" kern="1200" cap="none" spc="0" normalizeH="0" baseline="0" noProof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mplementable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advice to enhance ESG investment / Score.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                                                                                                                                                                             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5CAA8D-D549-F973-33E1-CA37F1BD1877}"/>
              </a:ext>
            </a:extLst>
          </p:cNvPr>
          <p:cNvSpPr txBox="1">
            <a:spLocks/>
          </p:cNvSpPr>
          <p:nvPr/>
        </p:nvSpPr>
        <p:spPr>
          <a:xfrm>
            <a:off x="125963" y="181989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Eco-Sync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B07A5-B006-C65B-01D1-3CC6BF0AED3B}"/>
              </a:ext>
            </a:extLst>
          </p:cNvPr>
          <p:cNvSpPr txBox="1">
            <a:spLocks/>
          </p:cNvSpPr>
          <p:nvPr/>
        </p:nvSpPr>
        <p:spPr>
          <a:xfrm>
            <a:off x="71438" y="2155005"/>
            <a:ext cx="6853238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ESG Metrics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(Environmental, Social &amp; Governance)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C0CB1-7E1D-7788-8035-D2A380807A35}"/>
              </a:ext>
            </a:extLst>
          </p:cNvPr>
          <p:cNvSpPr txBox="1"/>
          <p:nvPr/>
        </p:nvSpPr>
        <p:spPr>
          <a:xfrm>
            <a:off x="8438588" y="638398"/>
            <a:ext cx="3753412" cy="1348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IN" sz="16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i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A common pluggable framework to be able to pull the ESG information from different 3rd party technologies ( VMware, </a:t>
            </a:r>
            <a:r>
              <a:rPr lang="en-US" sz="1200" i="1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hyperscalers</a:t>
            </a:r>
            <a:r>
              <a:rPr lang="en-US" sz="1200" i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, etc..) into common data lake ( Bridge) and make it available for insights.</a:t>
            </a:r>
            <a:endParaRPr lang="en-IN" sz="1600" i="1">
              <a:solidFill>
                <a:schemeClr val="tx2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22847-66E9-8B98-1017-1CC7EB082E81}"/>
              </a:ext>
            </a:extLst>
          </p:cNvPr>
          <p:cNvSpPr txBox="1"/>
          <p:nvPr/>
        </p:nvSpPr>
        <p:spPr>
          <a:xfrm>
            <a:off x="8450036" y="219596"/>
            <a:ext cx="374196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IN" sz="2000" b="1" err="1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GreenSpark</a:t>
            </a:r>
            <a:r>
              <a:rPr lang="en-IN" sz="2000" b="1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 Theme 2:</a:t>
            </a:r>
            <a:endParaRPr lang="en-IN"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4DA35-F29A-C4F9-642F-9E0BCA8DA8A2}"/>
              </a:ext>
            </a:extLst>
          </p:cNvPr>
          <p:cNvSpPr txBox="1"/>
          <p:nvPr/>
        </p:nvSpPr>
        <p:spPr>
          <a:xfrm>
            <a:off x="8438588" y="2005601"/>
            <a:ext cx="375341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/>
              <a:t>Problem Statement: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810A8-277C-5EA4-2CB1-D443402AB583}"/>
              </a:ext>
            </a:extLst>
          </p:cNvPr>
          <p:cNvSpPr txBox="1"/>
          <p:nvPr/>
        </p:nvSpPr>
        <p:spPr>
          <a:xfrm>
            <a:off x="8438588" y="2424403"/>
            <a:ext cx="3705225" cy="1184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Data Privacy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Data Ownership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Potential Misuse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Hence willingness to share data</a:t>
            </a:r>
            <a:endParaRPr lang="en-IN" sz="1400" i="1">
              <a:solidFill>
                <a:schemeClr val="accent3">
                  <a:lumMod val="50000"/>
                </a:schemeClr>
              </a:solidFill>
              <a:effectLst/>
              <a:latin typeface="Helvetica Neue" panose="02000503000000020004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A7FF0-BC91-F559-E547-3C372F081094}"/>
              </a:ext>
            </a:extLst>
          </p:cNvPr>
          <p:cNvSpPr txBox="1"/>
          <p:nvPr/>
        </p:nvSpPr>
        <p:spPr>
          <a:xfrm>
            <a:off x="8450036" y="3629041"/>
            <a:ext cx="375341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/>
              <a:t>Eco-Sync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0C6C4-6366-F99F-6D36-0BA5965F716D}"/>
              </a:ext>
            </a:extLst>
          </p:cNvPr>
          <p:cNvSpPr txBox="1"/>
          <p:nvPr/>
        </p:nvSpPr>
        <p:spPr>
          <a:xfrm>
            <a:off x="8498222" y="4029151"/>
            <a:ext cx="3705225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Self-Sovereign Identity (SSI)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1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Granular control over their data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1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Enriched Trust &amp; Transparency</a:t>
            </a:r>
            <a:endParaRPr lang="en-IN" sz="1200" i="1">
              <a:solidFill>
                <a:schemeClr val="accent3">
                  <a:lumMod val="50000"/>
                </a:schemeClr>
              </a:solidFill>
              <a:effectLst/>
              <a:latin typeface="Helvetica Neue" panose="020005030000000200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AI Powered A</a:t>
            </a:r>
            <a:r>
              <a:rPr lang="en-IN" sz="12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cs typeface="Times New Roman" panose="02020603050405020304" pitchFamily="18" charset="0"/>
              </a:rPr>
              <a:t>nonymization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cs typeface="Times New Roman" panose="02020603050405020304" pitchFamily="18" charset="0"/>
              </a:rPr>
              <a:t>k-anonymity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Differential privacy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Immutable Data transaction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 err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lang="en-IN" sz="1200" i="1">
              <a:solidFill>
                <a:schemeClr val="accent3">
                  <a:lumMod val="50000"/>
                </a:schemeClr>
              </a:solidFill>
              <a:latin typeface="Helvetica Neue" panose="020005030000000200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Homomorphic encryption</a:t>
            </a:r>
          </a:p>
        </p:txBody>
      </p:sp>
    </p:spTree>
    <p:extLst>
      <p:ext uri="{BB962C8B-B14F-4D97-AF65-F5344CB8AC3E}">
        <p14:creationId xmlns:p14="http://schemas.microsoft.com/office/powerpoint/2010/main" val="32404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1F26-527B-1C6C-1989-6B25B637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DC821C-4039-2C18-F573-8F16E7F12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41904" y="6532760"/>
            <a:ext cx="2743200" cy="12678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66B2F-66EA-B838-AB90-055C910B5378}"/>
              </a:ext>
            </a:extLst>
          </p:cNvPr>
          <p:cNvSpPr/>
          <p:nvPr/>
        </p:nvSpPr>
        <p:spPr>
          <a:xfrm>
            <a:off x="588200" y="1448569"/>
            <a:ext cx="3774871" cy="628659"/>
          </a:xfrm>
          <a:prstGeom prst="rect">
            <a:avLst/>
          </a:prstGeom>
          <a:gradFill flip="none" rotWithShape="1">
            <a:gsLst>
              <a:gs pos="43000">
                <a:schemeClr val="accent3">
                  <a:lumMod val="5000"/>
                  <a:lumOff val="95000"/>
                </a:schemeClr>
              </a:gs>
              <a:gs pos="6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Enterprise Organizations motivates their Employees to support Net-Zero Goal </a:t>
            </a:r>
            <a:endParaRPr lang="en-IN" sz="140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849D97-8338-75A2-E8AB-0317F2ED26DC}"/>
              </a:ext>
            </a:extLst>
          </p:cNvPr>
          <p:cNvSpPr/>
          <p:nvPr/>
        </p:nvSpPr>
        <p:spPr>
          <a:xfrm>
            <a:off x="2044882" y="181989"/>
            <a:ext cx="8841558" cy="10281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  <a:p>
            <a:pPr algn="ctr"/>
            <a:r>
              <a:rPr lang="en-US" sz="2000" b="1"/>
              <a:t>Collective contribution towards Net-Zero Statement (Save Earth)</a:t>
            </a:r>
          </a:p>
          <a:p>
            <a:pPr algn="ctr"/>
            <a:r>
              <a:rPr lang="en-US" sz="2000"/>
              <a:t>For the Enterprise to achieve Goal of Net-Zero</a:t>
            </a:r>
          </a:p>
          <a:p>
            <a:pPr algn="ctr"/>
            <a:endParaRPr lang="en-IN" sz="16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7F85FE-6864-ECAA-F9F0-029728F01413}"/>
              </a:ext>
            </a:extLst>
          </p:cNvPr>
          <p:cNvGrpSpPr/>
          <p:nvPr/>
        </p:nvGrpSpPr>
        <p:grpSpPr>
          <a:xfrm>
            <a:off x="2258242" y="3140226"/>
            <a:ext cx="597242" cy="567771"/>
            <a:chOff x="7066527" y="3327404"/>
            <a:chExt cx="749517" cy="96500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F77129D-0C05-4D9E-BD54-512F083BA5C3}"/>
                </a:ext>
              </a:extLst>
            </p:cNvPr>
            <p:cNvGrpSpPr/>
            <p:nvPr/>
          </p:nvGrpSpPr>
          <p:grpSpPr>
            <a:xfrm>
              <a:off x="7066527" y="3327404"/>
              <a:ext cx="749517" cy="594142"/>
              <a:chOff x="6091158" y="3980787"/>
              <a:chExt cx="749517" cy="594142"/>
            </a:xfrm>
          </p:grpSpPr>
          <p:pic>
            <p:nvPicPr>
              <p:cNvPr id="47" name="Graphic 46" descr="Water bottle with solid fill">
                <a:extLst>
                  <a:ext uri="{FF2B5EF4-FFF2-40B4-BE49-F238E27FC236}">
                    <a16:creationId xmlns:a16="http://schemas.microsoft.com/office/drawing/2014/main" id="{DBC64E86-1493-FDB9-B5E0-582563D59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91158" y="4009397"/>
                <a:ext cx="514905" cy="426062"/>
              </a:xfrm>
              <a:prstGeom prst="rect">
                <a:avLst/>
              </a:prstGeom>
            </p:spPr>
          </p:pic>
          <p:pic>
            <p:nvPicPr>
              <p:cNvPr id="56" name="Graphic 55" descr="Latte Cup with solid fill">
                <a:extLst>
                  <a:ext uri="{FF2B5EF4-FFF2-40B4-BE49-F238E27FC236}">
                    <a16:creationId xmlns:a16="http://schemas.microsoft.com/office/drawing/2014/main" id="{EF3F4A4F-BF22-7100-1917-AEFCA54BF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6246533" y="3980787"/>
                <a:ext cx="594142" cy="594142"/>
              </a:xfrm>
              <a:prstGeom prst="rect">
                <a:avLst/>
              </a:prstGeom>
            </p:spPr>
          </p:pic>
        </p:grpSp>
        <p:sp>
          <p:nvSpPr>
            <p:cNvPr id="57" name="Graphic 54" descr="Recycle with solid fill">
              <a:extLst>
                <a:ext uri="{FF2B5EF4-FFF2-40B4-BE49-F238E27FC236}">
                  <a16:creationId xmlns:a16="http://schemas.microsoft.com/office/drawing/2014/main" id="{DADE9423-80E8-4547-98FC-0C85EF84633A}"/>
                </a:ext>
              </a:extLst>
            </p:cNvPr>
            <p:cNvSpPr/>
            <p:nvPr/>
          </p:nvSpPr>
          <p:spPr>
            <a:xfrm>
              <a:off x="7084024" y="3644707"/>
              <a:ext cx="723900" cy="647700"/>
            </a:xfrm>
            <a:custGeom>
              <a:avLst/>
              <a:gdLst>
                <a:gd name="connsiteX0" fmla="*/ 685800 w 723900"/>
                <a:gd name="connsiteY0" fmla="*/ 0 h 647700"/>
                <a:gd name="connsiteX1" fmla="*/ 38100 w 723900"/>
                <a:gd name="connsiteY1" fmla="*/ 0 h 647700"/>
                <a:gd name="connsiteX2" fmla="*/ 0 w 723900"/>
                <a:gd name="connsiteY2" fmla="*/ 38100 h 647700"/>
                <a:gd name="connsiteX3" fmla="*/ 38100 w 723900"/>
                <a:gd name="connsiteY3" fmla="*/ 76200 h 647700"/>
                <a:gd name="connsiteX4" fmla="*/ 52388 w 723900"/>
                <a:gd name="connsiteY4" fmla="*/ 76200 h 647700"/>
                <a:gd name="connsiteX5" fmla="*/ 142875 w 723900"/>
                <a:gd name="connsiteY5" fmla="*/ 617220 h 647700"/>
                <a:gd name="connsiteX6" fmla="*/ 180023 w 723900"/>
                <a:gd name="connsiteY6" fmla="*/ 647700 h 647700"/>
                <a:gd name="connsiteX7" fmla="*/ 541973 w 723900"/>
                <a:gd name="connsiteY7" fmla="*/ 647700 h 647700"/>
                <a:gd name="connsiteX8" fmla="*/ 579120 w 723900"/>
                <a:gd name="connsiteY8" fmla="*/ 617220 h 647700"/>
                <a:gd name="connsiteX9" fmla="*/ 671513 w 723900"/>
                <a:gd name="connsiteY9" fmla="*/ 76200 h 647700"/>
                <a:gd name="connsiteX10" fmla="*/ 685800 w 723900"/>
                <a:gd name="connsiteY10" fmla="*/ 76200 h 647700"/>
                <a:gd name="connsiteX11" fmla="*/ 723900 w 723900"/>
                <a:gd name="connsiteY11" fmla="*/ 38100 h 647700"/>
                <a:gd name="connsiteX12" fmla="*/ 685800 w 723900"/>
                <a:gd name="connsiteY12" fmla="*/ 0 h 647700"/>
                <a:gd name="connsiteX13" fmla="*/ 209550 w 723900"/>
                <a:gd name="connsiteY13" fmla="*/ 428625 h 647700"/>
                <a:gd name="connsiteX14" fmla="*/ 227648 w 723900"/>
                <a:gd name="connsiteY14" fmla="*/ 438150 h 647700"/>
                <a:gd name="connsiteX15" fmla="*/ 284798 w 723900"/>
                <a:gd name="connsiteY15" fmla="*/ 438150 h 647700"/>
                <a:gd name="connsiteX16" fmla="*/ 284798 w 723900"/>
                <a:gd name="connsiteY16" fmla="*/ 476250 h 647700"/>
                <a:gd name="connsiteX17" fmla="*/ 227648 w 723900"/>
                <a:gd name="connsiteY17" fmla="*/ 476250 h 647700"/>
                <a:gd name="connsiteX18" fmla="*/ 176213 w 723900"/>
                <a:gd name="connsiteY18" fmla="*/ 446723 h 647700"/>
                <a:gd name="connsiteX19" fmla="*/ 178118 w 723900"/>
                <a:gd name="connsiteY19" fmla="*/ 389573 h 647700"/>
                <a:gd name="connsiteX20" fmla="*/ 226695 w 723900"/>
                <a:gd name="connsiteY20" fmla="*/ 305753 h 647700"/>
                <a:gd name="connsiteX21" fmla="*/ 194310 w 723900"/>
                <a:gd name="connsiteY21" fmla="*/ 287655 h 647700"/>
                <a:gd name="connsiteX22" fmla="*/ 272415 w 723900"/>
                <a:gd name="connsiteY22" fmla="*/ 266700 h 647700"/>
                <a:gd name="connsiteX23" fmla="*/ 293370 w 723900"/>
                <a:gd name="connsiteY23" fmla="*/ 344805 h 647700"/>
                <a:gd name="connsiteX24" fmla="*/ 259080 w 723900"/>
                <a:gd name="connsiteY24" fmla="*/ 324803 h 647700"/>
                <a:gd name="connsiteX25" fmla="*/ 211455 w 723900"/>
                <a:gd name="connsiteY25" fmla="*/ 409575 h 647700"/>
                <a:gd name="connsiteX26" fmla="*/ 209550 w 723900"/>
                <a:gd name="connsiteY26" fmla="*/ 428625 h 647700"/>
                <a:gd name="connsiteX27" fmla="*/ 285750 w 723900"/>
                <a:gd name="connsiteY27" fmla="*/ 212408 h 647700"/>
                <a:gd name="connsiteX28" fmla="*/ 314325 w 723900"/>
                <a:gd name="connsiteY28" fmla="*/ 162878 h 647700"/>
                <a:gd name="connsiteX29" fmla="*/ 364808 w 723900"/>
                <a:gd name="connsiteY29" fmla="*/ 133350 h 647700"/>
                <a:gd name="connsiteX30" fmla="*/ 413385 w 723900"/>
                <a:gd name="connsiteY30" fmla="*/ 163830 h 647700"/>
                <a:gd name="connsiteX31" fmla="*/ 461963 w 723900"/>
                <a:gd name="connsiteY31" fmla="*/ 247650 h 647700"/>
                <a:gd name="connsiteX32" fmla="*/ 494348 w 723900"/>
                <a:gd name="connsiteY32" fmla="*/ 229552 h 647700"/>
                <a:gd name="connsiteX33" fmla="*/ 473393 w 723900"/>
                <a:gd name="connsiteY33" fmla="*/ 307658 h 647700"/>
                <a:gd name="connsiteX34" fmla="*/ 395288 w 723900"/>
                <a:gd name="connsiteY34" fmla="*/ 286703 h 647700"/>
                <a:gd name="connsiteX35" fmla="*/ 428625 w 723900"/>
                <a:gd name="connsiteY35" fmla="*/ 266700 h 647700"/>
                <a:gd name="connsiteX36" fmla="*/ 380048 w 723900"/>
                <a:gd name="connsiteY36" fmla="*/ 181927 h 647700"/>
                <a:gd name="connsiteX37" fmla="*/ 364808 w 723900"/>
                <a:gd name="connsiteY37" fmla="*/ 170498 h 647700"/>
                <a:gd name="connsiteX38" fmla="*/ 347663 w 723900"/>
                <a:gd name="connsiteY38" fmla="*/ 180975 h 647700"/>
                <a:gd name="connsiteX39" fmla="*/ 319088 w 723900"/>
                <a:gd name="connsiteY39" fmla="*/ 230505 h 647700"/>
                <a:gd name="connsiteX40" fmla="*/ 285750 w 723900"/>
                <a:gd name="connsiteY40" fmla="*/ 212408 h 647700"/>
                <a:gd name="connsiteX41" fmla="*/ 546735 w 723900"/>
                <a:gd name="connsiteY41" fmla="*/ 450533 h 647700"/>
                <a:gd name="connsiteX42" fmla="*/ 498158 w 723900"/>
                <a:gd name="connsiteY42" fmla="*/ 477203 h 647700"/>
                <a:gd name="connsiteX43" fmla="*/ 496253 w 723900"/>
                <a:gd name="connsiteY43" fmla="*/ 477203 h 647700"/>
                <a:gd name="connsiteX44" fmla="*/ 399098 w 723900"/>
                <a:gd name="connsiteY44" fmla="*/ 477203 h 647700"/>
                <a:gd name="connsiteX45" fmla="*/ 399098 w 723900"/>
                <a:gd name="connsiteY45" fmla="*/ 514350 h 647700"/>
                <a:gd name="connsiteX46" fmla="*/ 341948 w 723900"/>
                <a:gd name="connsiteY46" fmla="*/ 457200 h 647700"/>
                <a:gd name="connsiteX47" fmla="*/ 399098 w 723900"/>
                <a:gd name="connsiteY47" fmla="*/ 400050 h 647700"/>
                <a:gd name="connsiteX48" fmla="*/ 399098 w 723900"/>
                <a:gd name="connsiteY48" fmla="*/ 439103 h 647700"/>
                <a:gd name="connsiteX49" fmla="*/ 496253 w 723900"/>
                <a:gd name="connsiteY49" fmla="*/ 439103 h 647700"/>
                <a:gd name="connsiteX50" fmla="*/ 513398 w 723900"/>
                <a:gd name="connsiteY50" fmla="*/ 431483 h 647700"/>
                <a:gd name="connsiteX51" fmla="*/ 512445 w 723900"/>
                <a:gd name="connsiteY51" fmla="*/ 411480 h 647700"/>
                <a:gd name="connsiteX52" fmla="*/ 483870 w 723900"/>
                <a:gd name="connsiteY52" fmla="*/ 361950 h 647700"/>
                <a:gd name="connsiteX53" fmla="*/ 517208 w 723900"/>
                <a:gd name="connsiteY53" fmla="*/ 342900 h 647700"/>
                <a:gd name="connsiteX54" fmla="*/ 545783 w 723900"/>
                <a:gd name="connsiteY54" fmla="*/ 392430 h 647700"/>
                <a:gd name="connsiteX55" fmla="*/ 551498 w 723900"/>
                <a:gd name="connsiteY55" fmla="*/ 405765 h 647700"/>
                <a:gd name="connsiteX56" fmla="*/ 555308 w 723900"/>
                <a:gd name="connsiteY56" fmla="*/ 407670 h 647700"/>
                <a:gd name="connsiteX57" fmla="*/ 552450 w 723900"/>
                <a:gd name="connsiteY57" fmla="*/ 408623 h 647700"/>
                <a:gd name="connsiteX58" fmla="*/ 546735 w 723900"/>
                <a:gd name="connsiteY58" fmla="*/ 45053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23900" h="647700">
                  <a:moveTo>
                    <a:pt x="6858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lnTo>
                    <a:pt x="52388" y="76200"/>
                  </a:lnTo>
                  <a:lnTo>
                    <a:pt x="142875" y="617220"/>
                  </a:lnTo>
                  <a:cubicBezTo>
                    <a:pt x="146685" y="635318"/>
                    <a:pt x="161925" y="647700"/>
                    <a:pt x="180023" y="647700"/>
                  </a:cubicBezTo>
                  <a:lnTo>
                    <a:pt x="541973" y="647700"/>
                  </a:lnTo>
                  <a:cubicBezTo>
                    <a:pt x="560070" y="647700"/>
                    <a:pt x="576263" y="634365"/>
                    <a:pt x="579120" y="617220"/>
                  </a:cubicBezTo>
                  <a:lnTo>
                    <a:pt x="671513" y="76200"/>
                  </a:lnTo>
                  <a:lnTo>
                    <a:pt x="685800" y="76200"/>
                  </a:lnTo>
                  <a:cubicBezTo>
                    <a:pt x="706755" y="76200"/>
                    <a:pt x="723900" y="59055"/>
                    <a:pt x="723900" y="38100"/>
                  </a:cubicBezTo>
                  <a:cubicBezTo>
                    <a:pt x="723900" y="17145"/>
                    <a:pt x="706755" y="0"/>
                    <a:pt x="685800" y="0"/>
                  </a:cubicBezTo>
                  <a:close/>
                  <a:moveTo>
                    <a:pt x="209550" y="428625"/>
                  </a:moveTo>
                  <a:cubicBezTo>
                    <a:pt x="213360" y="434340"/>
                    <a:pt x="220027" y="438150"/>
                    <a:pt x="227648" y="438150"/>
                  </a:cubicBezTo>
                  <a:lnTo>
                    <a:pt x="284798" y="438150"/>
                  </a:lnTo>
                  <a:lnTo>
                    <a:pt x="284798" y="476250"/>
                  </a:lnTo>
                  <a:lnTo>
                    <a:pt x="227648" y="476250"/>
                  </a:lnTo>
                  <a:cubicBezTo>
                    <a:pt x="206693" y="476250"/>
                    <a:pt x="186690" y="464820"/>
                    <a:pt x="176213" y="446723"/>
                  </a:cubicBezTo>
                  <a:cubicBezTo>
                    <a:pt x="166688" y="428625"/>
                    <a:pt x="166688" y="408623"/>
                    <a:pt x="178118" y="389573"/>
                  </a:cubicBezTo>
                  <a:lnTo>
                    <a:pt x="226695" y="305753"/>
                  </a:lnTo>
                  <a:lnTo>
                    <a:pt x="194310" y="287655"/>
                  </a:lnTo>
                  <a:lnTo>
                    <a:pt x="272415" y="266700"/>
                  </a:lnTo>
                  <a:lnTo>
                    <a:pt x="293370" y="344805"/>
                  </a:lnTo>
                  <a:lnTo>
                    <a:pt x="259080" y="324803"/>
                  </a:lnTo>
                  <a:lnTo>
                    <a:pt x="211455" y="409575"/>
                  </a:lnTo>
                  <a:cubicBezTo>
                    <a:pt x="206693" y="416243"/>
                    <a:pt x="205740" y="422910"/>
                    <a:pt x="209550" y="428625"/>
                  </a:cubicBezTo>
                  <a:close/>
                  <a:moveTo>
                    <a:pt x="285750" y="212408"/>
                  </a:moveTo>
                  <a:lnTo>
                    <a:pt x="314325" y="162878"/>
                  </a:lnTo>
                  <a:cubicBezTo>
                    <a:pt x="324803" y="144780"/>
                    <a:pt x="343853" y="132398"/>
                    <a:pt x="364808" y="133350"/>
                  </a:cubicBezTo>
                  <a:cubicBezTo>
                    <a:pt x="384810" y="133350"/>
                    <a:pt x="402908" y="144780"/>
                    <a:pt x="413385" y="163830"/>
                  </a:cubicBezTo>
                  <a:lnTo>
                    <a:pt x="461963" y="247650"/>
                  </a:lnTo>
                  <a:lnTo>
                    <a:pt x="494348" y="229552"/>
                  </a:lnTo>
                  <a:lnTo>
                    <a:pt x="473393" y="307658"/>
                  </a:lnTo>
                  <a:lnTo>
                    <a:pt x="395288" y="286703"/>
                  </a:lnTo>
                  <a:lnTo>
                    <a:pt x="428625" y="266700"/>
                  </a:lnTo>
                  <a:lnTo>
                    <a:pt x="380048" y="181927"/>
                  </a:lnTo>
                  <a:cubicBezTo>
                    <a:pt x="376238" y="174308"/>
                    <a:pt x="370523" y="171450"/>
                    <a:pt x="364808" y="170498"/>
                  </a:cubicBezTo>
                  <a:cubicBezTo>
                    <a:pt x="358140" y="170498"/>
                    <a:pt x="351473" y="174308"/>
                    <a:pt x="347663" y="180975"/>
                  </a:cubicBezTo>
                  <a:lnTo>
                    <a:pt x="319088" y="230505"/>
                  </a:lnTo>
                  <a:lnTo>
                    <a:pt x="285750" y="212408"/>
                  </a:lnTo>
                  <a:close/>
                  <a:moveTo>
                    <a:pt x="546735" y="450533"/>
                  </a:moveTo>
                  <a:cubicBezTo>
                    <a:pt x="536258" y="467678"/>
                    <a:pt x="519113" y="477203"/>
                    <a:pt x="498158" y="477203"/>
                  </a:cubicBezTo>
                  <a:cubicBezTo>
                    <a:pt x="497205" y="477203"/>
                    <a:pt x="497205" y="477203"/>
                    <a:pt x="496253" y="477203"/>
                  </a:cubicBezTo>
                  <a:lnTo>
                    <a:pt x="399098" y="477203"/>
                  </a:lnTo>
                  <a:lnTo>
                    <a:pt x="399098" y="514350"/>
                  </a:lnTo>
                  <a:lnTo>
                    <a:pt x="341948" y="457200"/>
                  </a:lnTo>
                  <a:lnTo>
                    <a:pt x="399098" y="400050"/>
                  </a:lnTo>
                  <a:lnTo>
                    <a:pt x="399098" y="439103"/>
                  </a:lnTo>
                  <a:lnTo>
                    <a:pt x="496253" y="439103"/>
                  </a:lnTo>
                  <a:cubicBezTo>
                    <a:pt x="504825" y="439103"/>
                    <a:pt x="510540" y="436245"/>
                    <a:pt x="513398" y="431483"/>
                  </a:cubicBezTo>
                  <a:cubicBezTo>
                    <a:pt x="517208" y="425768"/>
                    <a:pt x="516255" y="418148"/>
                    <a:pt x="512445" y="411480"/>
                  </a:cubicBezTo>
                  <a:lnTo>
                    <a:pt x="483870" y="361950"/>
                  </a:lnTo>
                  <a:lnTo>
                    <a:pt x="517208" y="342900"/>
                  </a:lnTo>
                  <a:lnTo>
                    <a:pt x="545783" y="392430"/>
                  </a:lnTo>
                  <a:cubicBezTo>
                    <a:pt x="548640" y="397193"/>
                    <a:pt x="550545" y="401003"/>
                    <a:pt x="551498" y="405765"/>
                  </a:cubicBezTo>
                  <a:lnTo>
                    <a:pt x="555308" y="407670"/>
                  </a:lnTo>
                  <a:lnTo>
                    <a:pt x="552450" y="408623"/>
                  </a:lnTo>
                  <a:cubicBezTo>
                    <a:pt x="556260" y="422910"/>
                    <a:pt x="554355" y="438150"/>
                    <a:pt x="546735" y="450533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8C3DF3-53BC-508A-B818-F0AD006D4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262153" y="4949570"/>
            <a:ext cx="474280" cy="60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12EA9-10E6-FBE8-76C8-2A4D9A767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901" y="5739219"/>
            <a:ext cx="711483" cy="706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86FA9-6F83-FD80-81B0-1542F240B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782260" y="5052955"/>
            <a:ext cx="767319" cy="479848"/>
          </a:xfrm>
          <a:prstGeom prst="rect">
            <a:avLst/>
          </a:prstGeom>
        </p:spPr>
      </p:pic>
      <p:pic>
        <p:nvPicPr>
          <p:cNvPr id="3088" name="Picture 16" descr="Printer Cartoon Images – Browse 6,035 Stock Photos, Vectors, and - Clip Art  Library">
            <a:extLst>
              <a:ext uri="{FF2B5EF4-FFF2-40B4-BE49-F238E27FC236}">
                <a16:creationId xmlns:a16="http://schemas.microsoft.com/office/drawing/2014/main" id="{3B107557-6192-0FDA-2799-0F2D5122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61476" y="4041289"/>
            <a:ext cx="750497" cy="7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B1BD39-14AE-9482-7796-B83E82033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7985" y="2936372"/>
            <a:ext cx="469781" cy="92919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3D2D7EA-B712-C89D-BE48-8E39251A9D9C}"/>
              </a:ext>
            </a:extLst>
          </p:cNvPr>
          <p:cNvGrpSpPr/>
          <p:nvPr/>
        </p:nvGrpSpPr>
        <p:grpSpPr>
          <a:xfrm>
            <a:off x="262556" y="3864110"/>
            <a:ext cx="638431" cy="354358"/>
            <a:chOff x="49196" y="3864110"/>
            <a:chExt cx="638431" cy="354358"/>
          </a:xfrm>
        </p:grpSpPr>
        <p:sp>
          <p:nvSpPr>
            <p:cNvPr id="14" name="Thought Bubble: Cloud 13">
              <a:extLst>
                <a:ext uri="{FF2B5EF4-FFF2-40B4-BE49-F238E27FC236}">
                  <a16:creationId xmlns:a16="http://schemas.microsoft.com/office/drawing/2014/main" id="{4DAF655F-3FBD-8A46-40EA-EAE2B4A0FC0F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37" name="Thought Bubble: Cloud 36">
              <a:extLst>
                <a:ext uri="{FF2B5EF4-FFF2-40B4-BE49-F238E27FC236}">
                  <a16:creationId xmlns:a16="http://schemas.microsoft.com/office/drawing/2014/main" id="{C2F0A4C3-B223-151F-BDF3-FDABAD39E8A0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86160-8DB6-04E6-C2DE-89F880C767A1}"/>
                </a:ext>
              </a:extLst>
            </p:cNvPr>
            <p:cNvSpPr txBox="1"/>
            <p:nvPr/>
          </p:nvSpPr>
          <p:spPr>
            <a:xfrm>
              <a:off x="49196" y="3879706"/>
              <a:ext cx="638431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</a:rPr>
                <a:t>Eco-buddy</a:t>
              </a:r>
              <a:endParaRPr lang="en-IN" sz="105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4674AC-9764-DC54-D9B0-BE63E0E4C2C7}"/>
              </a:ext>
            </a:extLst>
          </p:cNvPr>
          <p:cNvGrpSpPr/>
          <p:nvPr/>
        </p:nvGrpSpPr>
        <p:grpSpPr>
          <a:xfrm>
            <a:off x="414981" y="2902310"/>
            <a:ext cx="638431" cy="354358"/>
            <a:chOff x="49196" y="3864110"/>
            <a:chExt cx="638431" cy="354358"/>
          </a:xfrm>
        </p:grpSpPr>
        <p:sp>
          <p:nvSpPr>
            <p:cNvPr id="48" name="Thought Bubble: Cloud 47">
              <a:extLst>
                <a:ext uri="{FF2B5EF4-FFF2-40B4-BE49-F238E27FC236}">
                  <a16:creationId xmlns:a16="http://schemas.microsoft.com/office/drawing/2014/main" id="{5F9FFE63-B246-3EFB-AEC1-20856A2709B1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49" name="Thought Bubble: Cloud 48">
              <a:extLst>
                <a:ext uri="{FF2B5EF4-FFF2-40B4-BE49-F238E27FC236}">
                  <a16:creationId xmlns:a16="http://schemas.microsoft.com/office/drawing/2014/main" id="{7FFCC836-E02E-198B-B770-194A137EBFEA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7297683-3513-B792-F20E-CA32546D0A07}"/>
                </a:ext>
              </a:extLst>
            </p:cNvPr>
            <p:cNvSpPr txBox="1"/>
            <p:nvPr/>
          </p:nvSpPr>
          <p:spPr>
            <a:xfrm>
              <a:off x="49196" y="3879706"/>
              <a:ext cx="638431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</a:rPr>
                <a:t>Eco-buddy</a:t>
              </a:r>
              <a:endParaRPr lang="en-IN" sz="1050">
                <a:solidFill>
                  <a:schemeClr val="tx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7C12B9-257B-C573-09EF-6E60D19E7DD3}"/>
              </a:ext>
            </a:extLst>
          </p:cNvPr>
          <p:cNvGrpSpPr/>
          <p:nvPr/>
        </p:nvGrpSpPr>
        <p:grpSpPr>
          <a:xfrm>
            <a:off x="213360" y="5739219"/>
            <a:ext cx="638431" cy="354358"/>
            <a:chOff x="49196" y="3864110"/>
            <a:chExt cx="638431" cy="354358"/>
          </a:xfrm>
        </p:grpSpPr>
        <p:sp>
          <p:nvSpPr>
            <p:cNvPr id="52" name="Thought Bubble: Cloud 51">
              <a:extLst>
                <a:ext uri="{FF2B5EF4-FFF2-40B4-BE49-F238E27FC236}">
                  <a16:creationId xmlns:a16="http://schemas.microsoft.com/office/drawing/2014/main" id="{7C69644E-686B-1F51-5952-49131E8153B0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3" name="Thought Bubble: Cloud 52">
              <a:extLst>
                <a:ext uri="{FF2B5EF4-FFF2-40B4-BE49-F238E27FC236}">
                  <a16:creationId xmlns:a16="http://schemas.microsoft.com/office/drawing/2014/main" id="{9AF605FD-AC71-7F97-C592-D9A3B7CB6C8E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33AD480-0CD9-5548-CEDC-80B8C5CA40EC}"/>
                </a:ext>
              </a:extLst>
            </p:cNvPr>
            <p:cNvSpPr txBox="1"/>
            <p:nvPr/>
          </p:nvSpPr>
          <p:spPr>
            <a:xfrm>
              <a:off x="49196" y="3879706"/>
              <a:ext cx="638431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</a:rPr>
                <a:t>Eco-buddy</a:t>
              </a:r>
              <a:endParaRPr lang="en-IN" sz="1050">
                <a:solidFill>
                  <a:schemeClr val="tx2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DBE630-DBBE-5043-C947-FDBADF1D5543}"/>
              </a:ext>
            </a:extLst>
          </p:cNvPr>
          <p:cNvGrpSpPr/>
          <p:nvPr/>
        </p:nvGrpSpPr>
        <p:grpSpPr>
          <a:xfrm>
            <a:off x="365785" y="4777419"/>
            <a:ext cx="638431" cy="354358"/>
            <a:chOff x="49196" y="3864110"/>
            <a:chExt cx="638431" cy="354358"/>
          </a:xfrm>
        </p:grpSpPr>
        <p:sp>
          <p:nvSpPr>
            <p:cNvPr id="58" name="Thought Bubble: Cloud 57">
              <a:extLst>
                <a:ext uri="{FF2B5EF4-FFF2-40B4-BE49-F238E27FC236}">
                  <a16:creationId xmlns:a16="http://schemas.microsoft.com/office/drawing/2014/main" id="{410D06FC-1BB1-0713-F153-96D11F836017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9" name="Thought Bubble: Cloud 58">
              <a:extLst>
                <a:ext uri="{FF2B5EF4-FFF2-40B4-BE49-F238E27FC236}">
                  <a16:creationId xmlns:a16="http://schemas.microsoft.com/office/drawing/2014/main" id="{BAF9A2A4-0288-3EEB-34F7-850DEF060D2E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DD57D8-037A-5D96-52DD-2D96ABBFE0CB}"/>
                </a:ext>
              </a:extLst>
            </p:cNvPr>
            <p:cNvSpPr txBox="1"/>
            <p:nvPr/>
          </p:nvSpPr>
          <p:spPr>
            <a:xfrm>
              <a:off x="49196" y="3879706"/>
              <a:ext cx="638431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</a:rPr>
                <a:t>Eco-buddy</a:t>
              </a:r>
              <a:endParaRPr lang="en-IN" sz="1050">
                <a:solidFill>
                  <a:schemeClr val="tx2"/>
                </a:solidFill>
              </a:endParaRPr>
            </a:p>
          </p:txBody>
        </p:sp>
      </p:grpSp>
      <p:grpSp>
        <p:nvGrpSpPr>
          <p:cNvPr id="3116" name="Group 3115">
            <a:extLst>
              <a:ext uri="{FF2B5EF4-FFF2-40B4-BE49-F238E27FC236}">
                <a16:creationId xmlns:a16="http://schemas.microsoft.com/office/drawing/2014/main" id="{EFF2297D-FB91-65AD-2140-AA086068D2E1}"/>
              </a:ext>
            </a:extLst>
          </p:cNvPr>
          <p:cNvGrpSpPr/>
          <p:nvPr/>
        </p:nvGrpSpPr>
        <p:grpSpPr>
          <a:xfrm>
            <a:off x="1726243" y="4539400"/>
            <a:ext cx="2628006" cy="788482"/>
            <a:chOff x="1726243" y="4539400"/>
            <a:chExt cx="2628006" cy="78848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66F173-5F83-82C3-43BA-AA8D2BEE2306}"/>
                </a:ext>
              </a:extLst>
            </p:cNvPr>
            <p:cNvGrpSpPr/>
            <p:nvPr/>
          </p:nvGrpSpPr>
          <p:grpSpPr>
            <a:xfrm>
              <a:off x="3211645" y="4539400"/>
              <a:ext cx="1142604" cy="788482"/>
              <a:chOff x="2967464" y="2161197"/>
              <a:chExt cx="1502528" cy="946303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EA6B447-61B9-9E98-E889-37F37BCE66F9}"/>
                  </a:ext>
                </a:extLst>
              </p:cNvPr>
              <p:cNvGrpSpPr/>
              <p:nvPr/>
            </p:nvGrpSpPr>
            <p:grpSpPr>
              <a:xfrm>
                <a:off x="3051592" y="2161197"/>
                <a:ext cx="1298975" cy="756709"/>
                <a:chOff x="2500105" y="2080840"/>
                <a:chExt cx="1442301" cy="756709"/>
              </a:xfrm>
            </p:grpSpPr>
            <p:pic>
              <p:nvPicPr>
                <p:cNvPr id="81" name="Graphic 80" descr="Bell with solid fill">
                  <a:extLst>
                    <a:ext uri="{FF2B5EF4-FFF2-40B4-BE49-F238E27FC236}">
                      <a16:creationId xmlns:a16="http://schemas.microsoft.com/office/drawing/2014/main" id="{A242CDE6-5166-0D21-7ECF-42B51C2588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2903" y="2080840"/>
                  <a:ext cx="616707" cy="575487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03BDC8-DE65-48C1-E743-F84E362ABD2B}"/>
                    </a:ext>
                  </a:extLst>
                </p:cNvPr>
                <p:cNvSpPr txBox="1"/>
                <p:nvPr/>
              </p:nvSpPr>
              <p:spPr>
                <a:xfrm>
                  <a:off x="2500105" y="2575939"/>
                  <a:ext cx="144230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tx2"/>
                      </a:solidFill>
                      <a:latin typeface="Congenial" panose="02000503040000020004" pitchFamily="2" charset="0"/>
                    </a:rPr>
                    <a:t>You saved xx Co2 </a:t>
                  </a:r>
                  <a:endParaRPr lang="en-IN" sz="1100">
                    <a:solidFill>
                      <a:schemeClr val="tx2"/>
                    </a:solidFill>
                    <a:latin typeface="Congenial" panose="02000503040000020004" pitchFamily="2" charset="0"/>
                  </a:endParaRPr>
                </a:p>
              </p:txBody>
            </p: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3C46328-7041-F5AA-3CBC-E8AE8F145AEF}"/>
                  </a:ext>
                </a:extLst>
              </p:cNvPr>
              <p:cNvSpPr/>
              <p:nvPr/>
            </p:nvSpPr>
            <p:spPr>
              <a:xfrm>
                <a:off x="2967464" y="2161197"/>
                <a:ext cx="1502528" cy="946303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A5D892-625D-A2BB-9972-882DBE95F42B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1726243" y="4933641"/>
              <a:ext cx="1485402" cy="102345"/>
            </a:xfrm>
            <a:prstGeom prst="line">
              <a:avLst/>
            </a:prstGeom>
            <a:ln w="19050">
              <a:solidFill>
                <a:schemeClr val="tx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5" name="Group 3114">
            <a:extLst>
              <a:ext uri="{FF2B5EF4-FFF2-40B4-BE49-F238E27FC236}">
                <a16:creationId xmlns:a16="http://schemas.microsoft.com/office/drawing/2014/main" id="{2DAB8104-7BE7-82F5-B652-D117796C1D48}"/>
              </a:ext>
            </a:extLst>
          </p:cNvPr>
          <p:cNvGrpSpPr/>
          <p:nvPr/>
        </p:nvGrpSpPr>
        <p:grpSpPr>
          <a:xfrm>
            <a:off x="1536283" y="5723946"/>
            <a:ext cx="2855064" cy="802702"/>
            <a:chOff x="1536283" y="5723946"/>
            <a:chExt cx="2855064" cy="80270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23E2F27-8D1B-FD68-5355-D8BFF72D5108}"/>
                </a:ext>
              </a:extLst>
            </p:cNvPr>
            <p:cNvGrpSpPr/>
            <p:nvPr/>
          </p:nvGrpSpPr>
          <p:grpSpPr>
            <a:xfrm>
              <a:off x="3248743" y="5723946"/>
              <a:ext cx="1142604" cy="802702"/>
              <a:chOff x="2950620" y="2194061"/>
              <a:chExt cx="1502528" cy="963369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2046580-B825-468E-87F9-C112D360E8FD}"/>
                  </a:ext>
                </a:extLst>
              </p:cNvPr>
              <p:cNvGrpSpPr/>
              <p:nvPr/>
            </p:nvGrpSpPr>
            <p:grpSpPr>
              <a:xfrm>
                <a:off x="3051592" y="2194061"/>
                <a:ext cx="1298975" cy="723845"/>
                <a:chOff x="2500105" y="2113704"/>
                <a:chExt cx="1442301" cy="723845"/>
              </a:xfrm>
            </p:grpSpPr>
            <p:pic>
              <p:nvPicPr>
                <p:cNvPr id="92" name="Graphic 91" descr="Bell with solid fill">
                  <a:extLst>
                    <a:ext uri="{FF2B5EF4-FFF2-40B4-BE49-F238E27FC236}">
                      <a16:creationId xmlns:a16="http://schemas.microsoft.com/office/drawing/2014/main" id="{3750BD35-2EB6-34F6-2201-B06AA088E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3200" y="2113704"/>
                  <a:ext cx="566975" cy="529079"/>
                </a:xfrm>
                <a:prstGeom prst="rect">
                  <a:avLst/>
                </a:prstGeom>
              </p:spPr>
            </p:pic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264A729-2262-1B05-4D96-77F5674FE9BF}"/>
                    </a:ext>
                  </a:extLst>
                </p:cNvPr>
                <p:cNvSpPr txBox="1"/>
                <p:nvPr/>
              </p:nvSpPr>
              <p:spPr>
                <a:xfrm>
                  <a:off x="2500105" y="2575939"/>
                  <a:ext cx="144230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tx2"/>
                      </a:solidFill>
                      <a:latin typeface="Congenial" panose="02000503040000020004" pitchFamily="2" charset="0"/>
                    </a:rPr>
                    <a:t>You saved xx Co2 </a:t>
                  </a:r>
                  <a:endParaRPr lang="en-IN" sz="1100">
                    <a:solidFill>
                      <a:schemeClr val="tx2"/>
                    </a:solidFill>
                    <a:latin typeface="Congenial" panose="02000503040000020004" pitchFamily="2" charset="0"/>
                  </a:endParaRPr>
                </a:p>
              </p:txBody>
            </p:sp>
          </p:grp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9EBD271-E3A2-5B41-5218-2A0E55FF9657}"/>
                  </a:ext>
                </a:extLst>
              </p:cNvPr>
              <p:cNvSpPr/>
              <p:nvPr/>
            </p:nvSpPr>
            <p:spPr>
              <a:xfrm>
                <a:off x="2950620" y="2211127"/>
                <a:ext cx="1502528" cy="946303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0D32DE-B07B-23EA-C620-52D2A32AB0BC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>
              <a:off x="1536283" y="5977921"/>
              <a:ext cx="1712460" cy="154486"/>
            </a:xfrm>
            <a:prstGeom prst="line">
              <a:avLst/>
            </a:prstGeom>
            <a:ln w="19050">
              <a:solidFill>
                <a:schemeClr val="tx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8" name="Group 3117">
            <a:extLst>
              <a:ext uri="{FF2B5EF4-FFF2-40B4-BE49-F238E27FC236}">
                <a16:creationId xmlns:a16="http://schemas.microsoft.com/office/drawing/2014/main" id="{2D7D64A3-7B7E-A088-AD1E-0F2E8C0BF40B}"/>
              </a:ext>
            </a:extLst>
          </p:cNvPr>
          <p:cNvGrpSpPr/>
          <p:nvPr/>
        </p:nvGrpSpPr>
        <p:grpSpPr>
          <a:xfrm>
            <a:off x="2069632" y="2491964"/>
            <a:ext cx="2323699" cy="701303"/>
            <a:chOff x="2069632" y="2491964"/>
            <a:chExt cx="2323699" cy="701303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1DE059D-D282-CFA1-BB2D-ABDE2F9E8238}"/>
                </a:ext>
              </a:extLst>
            </p:cNvPr>
            <p:cNvGrpSpPr/>
            <p:nvPr/>
          </p:nvGrpSpPr>
          <p:grpSpPr>
            <a:xfrm>
              <a:off x="3192686" y="2491964"/>
              <a:ext cx="1200645" cy="701303"/>
              <a:chOff x="4230456" y="2540474"/>
              <a:chExt cx="1008166" cy="70130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578E4A9E-49DA-8F8F-50BC-8C15DBF2C86F}"/>
                  </a:ext>
                </a:extLst>
              </p:cNvPr>
              <p:cNvGrpSpPr/>
              <p:nvPr/>
            </p:nvGrpSpPr>
            <p:grpSpPr>
              <a:xfrm>
                <a:off x="4230456" y="2540474"/>
                <a:ext cx="1008166" cy="679031"/>
                <a:chOff x="2659563" y="2197930"/>
                <a:chExt cx="1245272" cy="814945"/>
              </a:xfrm>
            </p:grpSpPr>
            <p:pic>
              <p:nvPicPr>
                <p:cNvPr id="65" name="Graphic 64" descr="Bell with solid fill">
                  <a:extLst>
                    <a:ext uri="{FF2B5EF4-FFF2-40B4-BE49-F238E27FC236}">
                      <a16:creationId xmlns:a16="http://schemas.microsoft.com/office/drawing/2014/main" id="{49DA4169-9677-628C-3B17-4CB0EC101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9889" y="2197930"/>
                  <a:ext cx="444619" cy="414902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973D629-02F2-D619-EAFA-020732FD48BC}"/>
                    </a:ext>
                  </a:extLst>
                </p:cNvPr>
                <p:cNvSpPr txBox="1"/>
                <p:nvPr/>
              </p:nvSpPr>
              <p:spPr>
                <a:xfrm>
                  <a:off x="2659563" y="2495742"/>
                  <a:ext cx="1245272" cy="517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tx2"/>
                      </a:solidFill>
                      <a:latin typeface="Congenial" panose="02000503040000020004" pitchFamily="2" charset="0"/>
                    </a:rPr>
                    <a:t>You saved xx Co2 </a:t>
                  </a:r>
                  <a:endParaRPr lang="en-IN" sz="1100">
                    <a:solidFill>
                      <a:schemeClr val="tx2"/>
                    </a:solidFill>
                    <a:latin typeface="Congenial" panose="02000503040000020004" pitchFamily="2" charset="0"/>
                  </a:endParaRPr>
                </a:p>
              </p:txBody>
            </p:sp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9B8DEE2-7FA2-47FE-1A44-83C3163F4910}"/>
                  </a:ext>
                </a:extLst>
              </p:cNvPr>
              <p:cNvSpPr/>
              <p:nvPr/>
            </p:nvSpPr>
            <p:spPr>
              <a:xfrm>
                <a:off x="4249414" y="2540474"/>
                <a:ext cx="955147" cy="701303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9F6559-80F7-19D1-B484-C61062AD8E41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 flipV="1">
              <a:off x="2069632" y="2594667"/>
              <a:ext cx="1312215" cy="479510"/>
            </a:xfrm>
            <a:prstGeom prst="line">
              <a:avLst/>
            </a:prstGeom>
            <a:ln w="19050">
              <a:solidFill>
                <a:schemeClr val="tx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7" name="Group 3116">
            <a:extLst>
              <a:ext uri="{FF2B5EF4-FFF2-40B4-BE49-F238E27FC236}">
                <a16:creationId xmlns:a16="http://schemas.microsoft.com/office/drawing/2014/main" id="{21EA3960-8B1F-FC61-B280-87935CAA26D7}"/>
              </a:ext>
            </a:extLst>
          </p:cNvPr>
          <p:cNvGrpSpPr/>
          <p:nvPr/>
        </p:nvGrpSpPr>
        <p:grpSpPr>
          <a:xfrm>
            <a:off x="2009172" y="3548264"/>
            <a:ext cx="2347516" cy="796733"/>
            <a:chOff x="2009172" y="3548264"/>
            <a:chExt cx="2347516" cy="79673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FE15C68-ABD4-A048-7688-007E9BD94BED}"/>
                </a:ext>
              </a:extLst>
            </p:cNvPr>
            <p:cNvGrpSpPr/>
            <p:nvPr/>
          </p:nvGrpSpPr>
          <p:grpSpPr>
            <a:xfrm>
              <a:off x="3156043" y="3548264"/>
              <a:ext cx="1200645" cy="796733"/>
              <a:chOff x="3434050" y="3310035"/>
              <a:chExt cx="1200645" cy="953874"/>
            </a:xfrm>
          </p:grpSpPr>
          <p:pic>
            <p:nvPicPr>
              <p:cNvPr id="75" name="Graphic 74" descr="Bell with solid fill">
                <a:extLst>
                  <a:ext uri="{FF2B5EF4-FFF2-40B4-BE49-F238E27FC236}">
                    <a16:creationId xmlns:a16="http://schemas.microsoft.com/office/drawing/2014/main" id="{C8A216EA-E011-E010-8833-3A3CA7010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15951" y="3310035"/>
                <a:ext cx="422434" cy="510446"/>
              </a:xfrm>
              <a:prstGeom prst="rect">
                <a:avLst/>
              </a:prstGeom>
            </p:spPr>
          </p:pic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46E33BE-BE28-C844-9476-218B41B6A561}"/>
                  </a:ext>
                </a:extLst>
              </p:cNvPr>
              <p:cNvSpPr/>
              <p:nvPr/>
            </p:nvSpPr>
            <p:spPr>
              <a:xfrm>
                <a:off x="3434050" y="3317606"/>
                <a:ext cx="1200645" cy="9463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4D69443-5DE1-B077-6BCE-10A0A65069E7}"/>
                  </a:ext>
                </a:extLst>
              </p:cNvPr>
              <p:cNvSpPr txBox="1"/>
              <p:nvPr/>
            </p:nvSpPr>
            <p:spPr>
              <a:xfrm>
                <a:off x="3470694" y="3761711"/>
                <a:ext cx="107696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2"/>
                    </a:solidFill>
                  </a:rPr>
                  <a:t>You Contributed xx Co2  </a:t>
                </a:r>
                <a:endParaRPr lang="en-IN" sz="11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D76DFF-2DF4-97BF-0CB7-A9F274B1E800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V="1">
              <a:off x="2009172" y="4066922"/>
              <a:ext cx="1183515" cy="216605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0" name="Group 3119">
            <a:extLst>
              <a:ext uri="{FF2B5EF4-FFF2-40B4-BE49-F238E27FC236}">
                <a16:creationId xmlns:a16="http://schemas.microsoft.com/office/drawing/2014/main" id="{9681DB4B-F305-8531-4822-474C7EE324B4}"/>
              </a:ext>
            </a:extLst>
          </p:cNvPr>
          <p:cNvGrpSpPr/>
          <p:nvPr/>
        </p:nvGrpSpPr>
        <p:grpSpPr>
          <a:xfrm>
            <a:off x="4352767" y="2842616"/>
            <a:ext cx="852789" cy="3289791"/>
            <a:chOff x="4352767" y="2842616"/>
            <a:chExt cx="852789" cy="3289791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27EEAECC-D248-AB66-DF47-78050DF7520B}"/>
                </a:ext>
              </a:extLst>
            </p:cNvPr>
            <p:cNvCxnSpPr>
              <a:cxnSpLocks/>
              <a:stCxn id="74" idx="6"/>
              <a:endCxn id="13" idx="1"/>
            </p:cNvCxnSpPr>
            <p:nvPr/>
          </p:nvCxnSpPr>
          <p:spPr>
            <a:xfrm>
              <a:off x="4352767" y="2842616"/>
              <a:ext cx="852789" cy="564827"/>
            </a:xfrm>
            <a:prstGeom prst="bentConnector3">
              <a:avLst/>
            </a:prstGeom>
            <a:ln w="12700"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E5D88A70-B57B-67EF-1077-B1ACD078259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4356688" y="3407443"/>
              <a:ext cx="848868" cy="541988"/>
            </a:xfrm>
            <a:prstGeom prst="bentConnector3">
              <a:avLst/>
            </a:prstGeom>
            <a:ln w="12700"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BBA33BD-3372-9536-5F7C-0804A6A9DBEB}"/>
                </a:ext>
              </a:extLst>
            </p:cNvPr>
            <p:cNvCxnSpPr>
              <a:cxnSpLocks/>
              <a:stCxn id="80" idx="6"/>
              <a:endCxn id="13" idx="1"/>
            </p:cNvCxnSpPr>
            <p:nvPr/>
          </p:nvCxnSpPr>
          <p:spPr>
            <a:xfrm flipV="1">
              <a:off x="4354249" y="3407443"/>
              <a:ext cx="851307" cy="1526198"/>
            </a:xfrm>
            <a:prstGeom prst="bentConnector3">
              <a:avLst/>
            </a:prstGeom>
            <a:ln w="12700"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B1292512-2E1F-27DE-D1E4-4B57A30F5963}"/>
                </a:ext>
              </a:extLst>
            </p:cNvPr>
            <p:cNvCxnSpPr>
              <a:cxnSpLocks/>
              <a:stCxn id="91" idx="6"/>
              <a:endCxn id="13" idx="1"/>
            </p:cNvCxnSpPr>
            <p:nvPr/>
          </p:nvCxnSpPr>
          <p:spPr>
            <a:xfrm flipV="1">
              <a:off x="4391347" y="3407443"/>
              <a:ext cx="814209" cy="2724964"/>
            </a:xfrm>
            <a:prstGeom prst="bent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119" name="Group 3118">
            <a:extLst>
              <a:ext uri="{FF2B5EF4-FFF2-40B4-BE49-F238E27FC236}">
                <a16:creationId xmlns:a16="http://schemas.microsoft.com/office/drawing/2014/main" id="{08266A90-E24D-548A-5C76-375F7ED38A26}"/>
              </a:ext>
            </a:extLst>
          </p:cNvPr>
          <p:cNvGrpSpPr/>
          <p:nvPr/>
        </p:nvGrpSpPr>
        <p:grpSpPr>
          <a:xfrm>
            <a:off x="5205556" y="2469889"/>
            <a:ext cx="3120484" cy="1875108"/>
            <a:chOff x="5205556" y="2469889"/>
            <a:chExt cx="3120484" cy="18751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93D49-AE3E-C638-45D7-86D833096961}"/>
                </a:ext>
              </a:extLst>
            </p:cNvPr>
            <p:cNvSpPr/>
            <p:nvPr/>
          </p:nvSpPr>
          <p:spPr>
            <a:xfrm>
              <a:off x="5205556" y="2469889"/>
              <a:ext cx="3120484" cy="187510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C36D709-0E63-8E0D-0494-66F7BA4F5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22263" y="2844419"/>
              <a:ext cx="1357907" cy="1209916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E30490C-CE43-69BD-0051-F178B2D9CE7E}"/>
                </a:ext>
              </a:extLst>
            </p:cNvPr>
            <p:cNvSpPr txBox="1"/>
            <p:nvPr/>
          </p:nvSpPr>
          <p:spPr>
            <a:xfrm>
              <a:off x="5375880" y="2487937"/>
              <a:ext cx="232749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/>
                  </a:solidFill>
                </a:rPr>
                <a:t>Eco-Sync</a:t>
              </a:r>
              <a:r>
                <a:rPr lang="en-US">
                  <a:solidFill>
                    <a:schemeClr val="accent1"/>
                  </a:solidFill>
                </a:rPr>
                <a:t> </a:t>
              </a: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Organization’s Dashboard</a:t>
              </a:r>
              <a:endParaRPr lang="en-IN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81" name="TextBox 3080">
              <a:extLst>
                <a:ext uri="{FF2B5EF4-FFF2-40B4-BE49-F238E27FC236}">
                  <a16:creationId xmlns:a16="http://schemas.microsoft.com/office/drawing/2014/main" id="{ED90E8DE-6652-87EA-7044-2152F4044662}"/>
                </a:ext>
              </a:extLst>
            </p:cNvPr>
            <p:cNvSpPr txBox="1"/>
            <p:nvPr/>
          </p:nvSpPr>
          <p:spPr>
            <a:xfrm>
              <a:off x="5278051" y="3143591"/>
              <a:ext cx="1585029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>
                  <a:solidFill>
                    <a:schemeClr val="tx2"/>
                  </a:solidFill>
                  <a:latin typeface="Arial" panose="020B0604020202020204" pitchFamily="34" charset="0"/>
                </a:rPr>
                <a:t>1. Overall Org’s ESG Score</a:t>
              </a:r>
            </a:p>
            <a:p>
              <a:pPr algn="l"/>
              <a:r>
                <a:rPr lang="en-US" sz="1000">
                  <a:solidFill>
                    <a:schemeClr val="tx2"/>
                  </a:solidFill>
                  <a:latin typeface="Arial" panose="020B0604020202020204" pitchFamily="34" charset="0"/>
                </a:rPr>
                <a:t>2. Individual Employees ESG Score</a:t>
              </a:r>
            </a:p>
            <a:p>
              <a:pPr algn="l"/>
              <a:r>
                <a:rPr lang="en-US" sz="1000">
                  <a:solidFill>
                    <a:schemeClr val="tx2"/>
                  </a:solidFill>
                  <a:latin typeface="Arial" panose="020B0604020202020204" pitchFamily="34" charset="0"/>
                </a:rPr>
                <a:t>3. Top 10  Contributions for Net-Zero Goal</a:t>
              </a:r>
              <a:endParaRPr lang="en-IN" sz="10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121" name="Group 3120">
            <a:extLst>
              <a:ext uri="{FF2B5EF4-FFF2-40B4-BE49-F238E27FC236}">
                <a16:creationId xmlns:a16="http://schemas.microsoft.com/office/drawing/2014/main" id="{96851E19-43BE-9F63-1426-3E84543B30F6}"/>
              </a:ext>
            </a:extLst>
          </p:cNvPr>
          <p:cNvGrpSpPr/>
          <p:nvPr/>
        </p:nvGrpSpPr>
        <p:grpSpPr>
          <a:xfrm>
            <a:off x="4377036" y="4889552"/>
            <a:ext cx="3248969" cy="1337103"/>
            <a:chOff x="4377036" y="4889552"/>
            <a:chExt cx="3248969" cy="1337103"/>
          </a:xfrm>
        </p:grpSpPr>
        <p:sp>
          <p:nvSpPr>
            <p:cNvPr id="3092" name="Arrow: Curved Left 3091">
              <a:extLst>
                <a:ext uri="{FF2B5EF4-FFF2-40B4-BE49-F238E27FC236}">
                  <a16:creationId xmlns:a16="http://schemas.microsoft.com/office/drawing/2014/main" id="{6DAF1C42-CECE-0B68-B08B-6C4826B58738}"/>
                </a:ext>
              </a:extLst>
            </p:cNvPr>
            <p:cNvSpPr/>
            <p:nvPr/>
          </p:nvSpPr>
          <p:spPr>
            <a:xfrm rot="2829394">
              <a:off x="5524131" y="4034207"/>
              <a:ext cx="954779" cy="3248969"/>
            </a:xfrm>
            <a:prstGeom prst="curved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3093" name="Graphic 3092" descr="Coins with solid fill">
              <a:extLst>
                <a:ext uri="{FF2B5EF4-FFF2-40B4-BE49-F238E27FC236}">
                  <a16:creationId xmlns:a16="http://schemas.microsoft.com/office/drawing/2014/main" id="{5502A849-AE6A-3F76-E713-0D5AC9CD2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634588" y="5662077"/>
              <a:ext cx="558885" cy="564578"/>
            </a:xfrm>
            <a:prstGeom prst="rect">
              <a:avLst/>
            </a:prstGeom>
          </p:spPr>
        </p:pic>
        <p:pic>
          <p:nvPicPr>
            <p:cNvPr id="3095" name="Graphic 3094" descr="Trophy with solid fill">
              <a:extLst>
                <a:ext uri="{FF2B5EF4-FFF2-40B4-BE49-F238E27FC236}">
                  <a16:creationId xmlns:a16="http://schemas.microsoft.com/office/drawing/2014/main" id="{B385054E-F4CC-43F1-0F16-432B37FB2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348384" y="4889552"/>
              <a:ext cx="440012" cy="440012"/>
            </a:xfrm>
            <a:prstGeom prst="rect">
              <a:avLst/>
            </a:prstGeom>
          </p:spPr>
        </p:pic>
      </p:grpSp>
      <p:sp>
        <p:nvSpPr>
          <p:cNvPr id="3098" name="Scroll: Horizontal 3097">
            <a:extLst>
              <a:ext uri="{FF2B5EF4-FFF2-40B4-BE49-F238E27FC236}">
                <a16:creationId xmlns:a16="http://schemas.microsoft.com/office/drawing/2014/main" id="{B9E85DA1-4464-4321-5076-A91441C37BC6}"/>
              </a:ext>
            </a:extLst>
          </p:cNvPr>
          <p:cNvSpPr/>
          <p:nvPr/>
        </p:nvSpPr>
        <p:spPr>
          <a:xfrm>
            <a:off x="8383107" y="3023428"/>
            <a:ext cx="2029803" cy="1009765"/>
          </a:xfrm>
          <a:prstGeom prst="horizontalScroll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2"/>
                </a:solidFill>
              </a:rPr>
              <a:t>Eco-Sync Provides  Implementable Advice to enhance and Optimize the Organizations ESG Score</a:t>
            </a:r>
            <a:endParaRPr lang="en-IN" sz="1100">
              <a:solidFill>
                <a:schemeClr val="tx2"/>
              </a:solidFill>
            </a:endParaRPr>
          </a:p>
        </p:txBody>
      </p:sp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29187360-5AA1-5600-CAB9-C28CF85B2086}"/>
              </a:ext>
            </a:extLst>
          </p:cNvPr>
          <p:cNvGrpSpPr/>
          <p:nvPr/>
        </p:nvGrpSpPr>
        <p:grpSpPr>
          <a:xfrm>
            <a:off x="9317421" y="3715742"/>
            <a:ext cx="2733836" cy="1076044"/>
            <a:chOff x="8619075" y="3411409"/>
            <a:chExt cx="2733836" cy="1076044"/>
          </a:xfrm>
        </p:grpSpPr>
        <p:pic>
          <p:nvPicPr>
            <p:cNvPr id="3110" name="Picture 3109">
              <a:extLst>
                <a:ext uri="{FF2B5EF4-FFF2-40B4-BE49-F238E27FC236}">
                  <a16:creationId xmlns:a16="http://schemas.microsoft.com/office/drawing/2014/main" id="{81F9C4EF-64B4-BBED-472C-97E153B3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619075" y="3411409"/>
              <a:ext cx="2733836" cy="1076044"/>
            </a:xfrm>
            <a:prstGeom prst="rect">
              <a:avLst/>
            </a:prstGeom>
          </p:spPr>
        </p:pic>
        <p:pic>
          <p:nvPicPr>
            <p:cNvPr id="3102" name="Picture 3101">
              <a:extLst>
                <a:ext uri="{FF2B5EF4-FFF2-40B4-BE49-F238E27FC236}">
                  <a16:creationId xmlns:a16="http://schemas.microsoft.com/office/drawing/2014/main" id="{31DEE2D5-0790-3B25-91DA-1907F1DC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961548" y="3545268"/>
              <a:ext cx="841688" cy="725078"/>
            </a:xfrm>
            <a:prstGeom prst="rect">
              <a:avLst/>
            </a:prstGeom>
          </p:spPr>
        </p:pic>
      </p:grpSp>
      <p:sp>
        <p:nvSpPr>
          <p:cNvPr id="3112" name="Arrow: Right 3111">
            <a:extLst>
              <a:ext uri="{FF2B5EF4-FFF2-40B4-BE49-F238E27FC236}">
                <a16:creationId xmlns:a16="http://schemas.microsoft.com/office/drawing/2014/main" id="{F6C8E543-7CFE-3DD7-7884-B399F925CC8D}"/>
              </a:ext>
            </a:extLst>
          </p:cNvPr>
          <p:cNvSpPr/>
          <p:nvPr/>
        </p:nvSpPr>
        <p:spPr>
          <a:xfrm>
            <a:off x="8306006" y="4066922"/>
            <a:ext cx="1356153" cy="26041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97" name="TextBox 3096">
            <a:extLst>
              <a:ext uri="{FF2B5EF4-FFF2-40B4-BE49-F238E27FC236}">
                <a16:creationId xmlns:a16="http://schemas.microsoft.com/office/drawing/2014/main" id="{CBFF3F76-EF10-CA44-03DA-0B2FDDBD391B}"/>
              </a:ext>
            </a:extLst>
          </p:cNvPr>
          <p:cNvSpPr txBox="1"/>
          <p:nvPr/>
        </p:nvSpPr>
        <p:spPr>
          <a:xfrm>
            <a:off x="8785893" y="1517875"/>
            <a:ext cx="21869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Recognize Green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Reward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Recognitions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Badges</a:t>
            </a:r>
          </a:p>
        </p:txBody>
      </p:sp>
      <p:sp>
        <p:nvSpPr>
          <p:cNvPr id="3122" name="Arrow: Right 3121">
            <a:extLst>
              <a:ext uri="{FF2B5EF4-FFF2-40B4-BE49-F238E27FC236}">
                <a16:creationId xmlns:a16="http://schemas.microsoft.com/office/drawing/2014/main" id="{5A1432A3-8613-BB4F-7CBC-8968C52D15E8}"/>
              </a:ext>
            </a:extLst>
          </p:cNvPr>
          <p:cNvSpPr/>
          <p:nvPr/>
        </p:nvSpPr>
        <p:spPr>
          <a:xfrm>
            <a:off x="4352767" y="1620425"/>
            <a:ext cx="4433126" cy="25259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24" name="Connector: Elbow 3123">
            <a:extLst>
              <a:ext uri="{FF2B5EF4-FFF2-40B4-BE49-F238E27FC236}">
                <a16:creationId xmlns:a16="http://schemas.microsoft.com/office/drawing/2014/main" id="{022CDC0E-F6B6-E392-AB20-CAFE1F418869}"/>
              </a:ext>
            </a:extLst>
          </p:cNvPr>
          <p:cNvCxnSpPr>
            <a:stCxn id="50" idx="0"/>
            <a:endCxn id="13" idx="0"/>
          </p:cNvCxnSpPr>
          <p:nvPr/>
        </p:nvCxnSpPr>
        <p:spPr>
          <a:xfrm rot="5400000" flipH="1" flipV="1">
            <a:off x="3525989" y="-321902"/>
            <a:ext cx="448017" cy="6031601"/>
          </a:xfrm>
          <a:prstGeom prst="bentConnector3">
            <a:avLst>
              <a:gd name="adj1" fmla="val 151025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098" grpId="0" animBg="1"/>
      <p:bldP spid="3112" grpId="0" animBg="1"/>
      <p:bldP spid="3097" grpId="0"/>
      <p:bldP spid="31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E5943F-563F-DC09-8247-79ED359139A9}"/>
              </a:ext>
            </a:extLst>
          </p:cNvPr>
          <p:cNvGrpSpPr/>
          <p:nvPr/>
        </p:nvGrpSpPr>
        <p:grpSpPr>
          <a:xfrm>
            <a:off x="10032671" y="2297517"/>
            <a:ext cx="2033723" cy="1932978"/>
            <a:chOff x="10032671" y="2297517"/>
            <a:chExt cx="2033723" cy="19329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C5B0FF-7BF8-6634-C722-F62A673813E1}"/>
                </a:ext>
              </a:extLst>
            </p:cNvPr>
            <p:cNvSpPr/>
            <p:nvPr/>
          </p:nvSpPr>
          <p:spPr>
            <a:xfrm>
              <a:off x="10032671" y="2297517"/>
              <a:ext cx="2033723" cy="19329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N" sz="1000">
                <a:solidFill>
                  <a:schemeClr val="tx2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5E81BC-A416-36AB-F27D-388E2563E3E4}"/>
                </a:ext>
              </a:extLst>
            </p:cNvPr>
            <p:cNvSpPr txBox="1"/>
            <p:nvPr/>
          </p:nvSpPr>
          <p:spPr>
            <a:xfrm>
              <a:off x="10326346" y="2481343"/>
              <a:ext cx="131762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solidFill>
                    <a:schemeClr val="tx2"/>
                  </a:solidFill>
                  <a:latin typeface="Arial" panose="020B0604020202020204" pitchFamily="34" charset="0"/>
                </a:rPr>
                <a:t>Insights &amp; Predictions</a:t>
              </a:r>
              <a:endParaRPr lang="en-IN" sz="900" b="1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1CC67D-43C0-F74A-9991-4A8FCE56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76" y="826798"/>
            <a:ext cx="2819401" cy="445198"/>
          </a:xfrm>
        </p:spPr>
        <p:txBody>
          <a:bodyPr/>
          <a:lstStyle/>
          <a:p>
            <a:r>
              <a:rPr lang="en-US" sz="2000"/>
              <a:t>Highlights</a:t>
            </a:r>
            <a:endParaRPr lang="en-MX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1CD8A-8A61-87A2-5655-20B46813218C}"/>
              </a:ext>
            </a:extLst>
          </p:cNvPr>
          <p:cNvSpPr txBox="1"/>
          <p:nvPr/>
        </p:nvSpPr>
        <p:spPr>
          <a:xfrm>
            <a:off x="4079714" y="292659"/>
            <a:ext cx="70205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+mj-lt"/>
              </a:rPr>
              <a:t>Eco-Sync  Architecture Overview 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26A977C-7604-4D3F-54B6-152ED83C2C07}"/>
              </a:ext>
            </a:extLst>
          </p:cNvPr>
          <p:cNvSpPr txBox="1">
            <a:spLocks/>
          </p:cNvSpPr>
          <p:nvPr/>
        </p:nvSpPr>
        <p:spPr>
          <a:xfrm>
            <a:off x="9303990" y="6534317"/>
            <a:ext cx="2743200" cy="126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2"/>
                </a:solidFill>
                <a:latin typeface="TWK Everett" panose="020B0204000000000000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55D76A-9B6E-CD41-ABBE-F6C938295BAD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C1264A5-6223-717B-ED16-71329EFA8B16}"/>
              </a:ext>
            </a:extLst>
          </p:cNvPr>
          <p:cNvGrpSpPr/>
          <p:nvPr/>
        </p:nvGrpSpPr>
        <p:grpSpPr>
          <a:xfrm>
            <a:off x="3340636" y="4445836"/>
            <a:ext cx="1805894" cy="2215270"/>
            <a:chOff x="3340636" y="4445836"/>
            <a:chExt cx="1805894" cy="22152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48BFED-D835-37F1-F042-31334B8F471E}"/>
                </a:ext>
              </a:extLst>
            </p:cNvPr>
            <p:cNvSpPr/>
            <p:nvPr/>
          </p:nvSpPr>
          <p:spPr>
            <a:xfrm>
              <a:off x="3340636" y="4445836"/>
              <a:ext cx="1805894" cy="22152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>
                  <a:solidFill>
                    <a:schemeClr val="tx2"/>
                  </a:solidFill>
                </a:rPr>
                <a:t>Non-technical/Non-Financial Metrics</a:t>
              </a:r>
              <a:endParaRPr lang="en-IN" sz="1000">
                <a:solidFill>
                  <a:schemeClr val="tx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4B914D-7770-7043-707D-F7F4BED3D64D}"/>
                </a:ext>
              </a:extLst>
            </p:cNvPr>
            <p:cNvSpPr/>
            <p:nvPr/>
          </p:nvSpPr>
          <p:spPr>
            <a:xfrm>
              <a:off x="3388883" y="4898784"/>
              <a:ext cx="1510096" cy="40517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Non-Tech Environmental metrics (Resource Depletion / GHG emission)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D09DA1-171E-789D-2C96-E5770A3023E9}"/>
                </a:ext>
              </a:extLst>
            </p:cNvPr>
            <p:cNvSpPr/>
            <p:nvPr/>
          </p:nvSpPr>
          <p:spPr>
            <a:xfrm>
              <a:off x="3407836" y="5526163"/>
              <a:ext cx="1469608" cy="42446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Social metrics (Diversity, Inclusion, Health &amp; Safety )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DA0FA0-7A94-EDA5-9C7E-9072433E9BC3}"/>
                </a:ext>
              </a:extLst>
            </p:cNvPr>
            <p:cNvSpPr/>
            <p:nvPr/>
          </p:nvSpPr>
          <p:spPr>
            <a:xfrm>
              <a:off x="3447769" y="6054847"/>
              <a:ext cx="1456728" cy="4051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Governance metrics (Ethics &amp; Compliance)</a:t>
              </a:r>
              <a:endParaRPr lang="en-IN" sz="900">
                <a:solidFill>
                  <a:schemeClr val="tx2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C11A7B-0670-7B1A-895B-D91FFCD714AE}"/>
              </a:ext>
            </a:extLst>
          </p:cNvPr>
          <p:cNvGrpSpPr/>
          <p:nvPr/>
        </p:nvGrpSpPr>
        <p:grpSpPr>
          <a:xfrm>
            <a:off x="7531476" y="1561619"/>
            <a:ext cx="2312832" cy="2764995"/>
            <a:chOff x="7531476" y="1561619"/>
            <a:chExt cx="2312832" cy="27649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A6467D-655E-1F5A-13CF-AEE1A17F0F4F}"/>
                </a:ext>
              </a:extLst>
            </p:cNvPr>
            <p:cNvSpPr/>
            <p:nvPr/>
          </p:nvSpPr>
          <p:spPr>
            <a:xfrm>
              <a:off x="7531476" y="1561619"/>
              <a:ext cx="2312832" cy="27649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9EE556-0EF9-C174-DA3B-DB06AC10FEEE}"/>
                </a:ext>
              </a:extLst>
            </p:cNvPr>
            <p:cNvSpPr txBox="1"/>
            <p:nvPr/>
          </p:nvSpPr>
          <p:spPr>
            <a:xfrm>
              <a:off x="8003993" y="1647043"/>
              <a:ext cx="137759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  <a:latin typeface="Arial" panose="020B0604020202020204" pitchFamily="34" charset="0"/>
                </a:rPr>
                <a:t>Cognitive Load Manager</a:t>
              </a:r>
              <a:endParaRPr lang="en-IN" sz="10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E88FF4-F42B-066B-3D35-8649F67DEC28}"/>
              </a:ext>
            </a:extLst>
          </p:cNvPr>
          <p:cNvSpPr txBox="1"/>
          <p:nvPr/>
        </p:nvSpPr>
        <p:spPr>
          <a:xfrm>
            <a:off x="5067778" y="5623960"/>
            <a:ext cx="11081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</a:rPr>
              <a:t>Qualitative ESG Metrics</a:t>
            </a:r>
            <a:endParaRPr lang="en-IN" sz="105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08B7A11-4A6D-697E-9963-B917D6DA0405}"/>
              </a:ext>
            </a:extLst>
          </p:cNvPr>
          <p:cNvGrpSpPr/>
          <p:nvPr/>
        </p:nvGrpSpPr>
        <p:grpSpPr>
          <a:xfrm>
            <a:off x="6881611" y="2777322"/>
            <a:ext cx="649865" cy="630896"/>
            <a:chOff x="6881611" y="2777322"/>
            <a:chExt cx="649865" cy="630896"/>
          </a:xfrm>
        </p:grpSpPr>
        <p:sp>
          <p:nvSpPr>
            <p:cNvPr id="37" name="Arrow: Left-Right 68">
              <a:extLst>
                <a:ext uri="{FF2B5EF4-FFF2-40B4-BE49-F238E27FC236}">
                  <a16:creationId xmlns:a16="http://schemas.microsoft.com/office/drawing/2014/main" id="{F5B5A055-36E8-8CDE-57F9-E3E1E52B5122}"/>
                </a:ext>
              </a:extLst>
            </p:cNvPr>
            <p:cNvSpPr/>
            <p:nvPr/>
          </p:nvSpPr>
          <p:spPr>
            <a:xfrm>
              <a:off x="6892394" y="3216113"/>
              <a:ext cx="639082" cy="192105"/>
            </a:xfrm>
            <a:prstGeom prst="leftRigh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66A1CE-C4D9-1353-63B4-C546C342638F}"/>
                </a:ext>
              </a:extLst>
            </p:cNvPr>
            <p:cNvSpPr txBox="1"/>
            <p:nvPr/>
          </p:nvSpPr>
          <p:spPr>
            <a:xfrm>
              <a:off x="6881611" y="2777322"/>
              <a:ext cx="596779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  <a:latin typeface="Arial" panose="020B0604020202020204" pitchFamily="34" charset="0"/>
                </a:rPr>
                <a:t>Data Pipeline</a:t>
              </a:r>
              <a:endParaRPr lang="en-IN" sz="105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30A9EEB-E5B0-86D6-CE06-F51D100FD93F}"/>
              </a:ext>
            </a:extLst>
          </p:cNvPr>
          <p:cNvGrpSpPr/>
          <p:nvPr/>
        </p:nvGrpSpPr>
        <p:grpSpPr>
          <a:xfrm>
            <a:off x="7583869" y="2060340"/>
            <a:ext cx="2205399" cy="2219014"/>
            <a:chOff x="7583869" y="2060340"/>
            <a:chExt cx="2205399" cy="2219014"/>
          </a:xfrm>
        </p:grpSpPr>
        <p:sp>
          <p:nvSpPr>
            <p:cNvPr id="42" name="Rectangle: Rounded Corners 74">
              <a:extLst>
                <a:ext uri="{FF2B5EF4-FFF2-40B4-BE49-F238E27FC236}">
                  <a16:creationId xmlns:a16="http://schemas.microsoft.com/office/drawing/2014/main" id="{DB339A98-AAE3-6F4B-18B9-297B8EEC6354}"/>
                </a:ext>
              </a:extLst>
            </p:cNvPr>
            <p:cNvSpPr/>
            <p:nvPr/>
          </p:nvSpPr>
          <p:spPr>
            <a:xfrm>
              <a:off x="8957128" y="2909667"/>
              <a:ext cx="757818" cy="46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ESG Indicators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09D484D-C971-EFD2-43FB-3039CC30E366}"/>
                </a:ext>
              </a:extLst>
            </p:cNvPr>
            <p:cNvGrpSpPr/>
            <p:nvPr/>
          </p:nvGrpSpPr>
          <p:grpSpPr>
            <a:xfrm>
              <a:off x="7583869" y="2060340"/>
              <a:ext cx="2205399" cy="2219014"/>
              <a:chOff x="7531476" y="2060340"/>
              <a:chExt cx="2205399" cy="2219014"/>
            </a:xfrm>
          </p:grpSpPr>
          <p:sp>
            <p:nvSpPr>
              <p:cNvPr id="39" name="Rectangle: Rounded Corners 70">
                <a:extLst>
                  <a:ext uri="{FF2B5EF4-FFF2-40B4-BE49-F238E27FC236}">
                    <a16:creationId xmlns:a16="http://schemas.microsoft.com/office/drawing/2014/main" id="{A3EE591B-ECDA-E027-C617-C925237DAB22}"/>
                  </a:ext>
                </a:extLst>
              </p:cNvPr>
              <p:cNvSpPr/>
              <p:nvPr/>
            </p:nvSpPr>
            <p:spPr>
              <a:xfrm>
                <a:off x="8830682" y="2060340"/>
                <a:ext cx="855443" cy="45503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Analytic Engine</a:t>
                </a:r>
                <a:endParaRPr lang="en-IN" sz="800">
                  <a:solidFill>
                    <a:schemeClr val="tx2"/>
                  </a:solidFill>
                </a:endParaRPr>
              </a:p>
            </p:txBody>
          </p:sp>
          <p:sp>
            <p:nvSpPr>
              <p:cNvPr id="40" name="Rectangle: Rounded Corners 71">
                <a:extLst>
                  <a:ext uri="{FF2B5EF4-FFF2-40B4-BE49-F238E27FC236}">
                    <a16:creationId xmlns:a16="http://schemas.microsoft.com/office/drawing/2014/main" id="{AD5AC9A6-1573-921A-D8D5-66D0D3740100}"/>
                  </a:ext>
                </a:extLst>
              </p:cNvPr>
              <p:cNvSpPr/>
              <p:nvPr/>
            </p:nvSpPr>
            <p:spPr>
              <a:xfrm>
                <a:off x="7721350" y="2060340"/>
                <a:ext cx="855443" cy="45503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Data</a:t>
                </a:r>
                <a:r>
                  <a:rPr lang="en-US" sz="800" b="1">
                    <a:solidFill>
                      <a:schemeClr val="tx2"/>
                    </a:solidFill>
                  </a:rPr>
                  <a:t> </a:t>
                </a:r>
                <a:r>
                  <a:rPr lang="en-US" sz="800">
                    <a:solidFill>
                      <a:schemeClr val="tx2"/>
                    </a:solidFill>
                  </a:rPr>
                  <a:t>Aggregation &amp; Correlation</a:t>
                </a:r>
                <a:endParaRPr lang="en-IN" sz="800">
                  <a:solidFill>
                    <a:schemeClr val="tx2"/>
                  </a:solidFill>
                </a:endParaRPr>
              </a:p>
            </p:txBody>
          </p:sp>
          <p:sp>
            <p:nvSpPr>
              <p:cNvPr id="41" name="Rectangle: Rounded Corners 73">
                <a:extLst>
                  <a:ext uri="{FF2B5EF4-FFF2-40B4-BE49-F238E27FC236}">
                    <a16:creationId xmlns:a16="http://schemas.microsoft.com/office/drawing/2014/main" id="{D07B834C-D3AC-837F-C179-BD4AB296651C}"/>
                  </a:ext>
                </a:extLst>
              </p:cNvPr>
              <p:cNvSpPr/>
              <p:nvPr/>
            </p:nvSpPr>
            <p:spPr>
              <a:xfrm>
                <a:off x="7786727" y="2915562"/>
                <a:ext cx="855443" cy="45503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Metric Library </a:t>
                </a:r>
                <a:endParaRPr lang="en-IN" sz="80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8AF5551-F365-BEF7-84A6-DDC1AAC1A1DC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7531476" y="2287859"/>
                <a:ext cx="189874" cy="0"/>
              </a:xfrm>
              <a:prstGeom prst="straightConnector1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DD602BF-9E18-2216-721A-45785D0DFE7E}"/>
                  </a:ext>
                </a:extLst>
              </p:cNvPr>
              <p:cNvCxnSpPr>
                <a:cxnSpLocks/>
                <a:stCxn id="40" idx="3"/>
                <a:endCxn id="39" idx="1"/>
              </p:cNvCxnSpPr>
              <p:nvPr/>
            </p:nvCxnSpPr>
            <p:spPr>
              <a:xfrm>
                <a:off x="8576793" y="2287859"/>
                <a:ext cx="253889" cy="0"/>
              </a:xfrm>
              <a:prstGeom prst="straightConnector1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or: Elbow 80">
                <a:extLst>
                  <a:ext uri="{FF2B5EF4-FFF2-40B4-BE49-F238E27FC236}">
                    <a16:creationId xmlns:a16="http://schemas.microsoft.com/office/drawing/2014/main" id="{979A990C-BAD7-F3D5-B2FB-01C3E0F8EFF5}"/>
                  </a:ext>
                </a:extLst>
              </p:cNvPr>
              <p:cNvCxnSpPr>
                <a:stCxn id="39" idx="2"/>
                <a:endCxn id="41" idx="0"/>
              </p:cNvCxnSpPr>
              <p:nvPr/>
            </p:nvCxnSpPr>
            <p:spPr>
              <a:xfrm rot="5400000">
                <a:off x="8536335" y="2193493"/>
                <a:ext cx="400184" cy="1043955"/>
              </a:xfrm>
              <a:prstGeom prst="bentConnector3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1F71ABD-3BDB-1DF5-5DCA-17F3CE93B9E9}"/>
                  </a:ext>
                </a:extLst>
              </p:cNvPr>
              <p:cNvCxnSpPr>
                <a:cxnSpLocks/>
                <a:stCxn id="41" idx="3"/>
                <a:endCxn id="42" idx="1"/>
              </p:cNvCxnSpPr>
              <p:nvPr/>
            </p:nvCxnSpPr>
            <p:spPr>
              <a:xfrm>
                <a:off x="8642170" y="3143081"/>
                <a:ext cx="314958" cy="0"/>
              </a:xfrm>
              <a:prstGeom prst="straightConnector1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: Rounded Corners 90">
                <a:extLst>
                  <a:ext uri="{FF2B5EF4-FFF2-40B4-BE49-F238E27FC236}">
                    <a16:creationId xmlns:a16="http://schemas.microsoft.com/office/drawing/2014/main" id="{520DCAC7-BB16-F7D9-D51C-DB7DC278A041}"/>
                  </a:ext>
                </a:extLst>
              </p:cNvPr>
              <p:cNvSpPr/>
              <p:nvPr/>
            </p:nvSpPr>
            <p:spPr>
              <a:xfrm>
                <a:off x="8562724" y="3588731"/>
                <a:ext cx="635022" cy="33658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AI/ML</a:t>
                </a:r>
                <a:endParaRPr lang="en-IN" sz="80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0" name="Connector: Elbow 96">
                <a:extLst>
                  <a:ext uri="{FF2B5EF4-FFF2-40B4-BE49-F238E27FC236}">
                    <a16:creationId xmlns:a16="http://schemas.microsoft.com/office/drawing/2014/main" id="{B5850016-E477-BFD3-3E59-D09EFB3E4EE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090756" y="3511374"/>
                <a:ext cx="380528" cy="138291"/>
              </a:xfrm>
              <a:prstGeom prst="bentConnector2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97">
                <a:extLst>
                  <a:ext uri="{FF2B5EF4-FFF2-40B4-BE49-F238E27FC236}">
                    <a16:creationId xmlns:a16="http://schemas.microsoft.com/office/drawing/2014/main" id="{3F42774D-C4B4-1916-5F21-A2E734F925A5}"/>
                  </a:ext>
                </a:extLst>
              </p:cNvPr>
              <p:cNvCxnSpPr>
                <a:cxnSpLocks/>
                <a:stCxn id="41" idx="2"/>
                <a:endCxn id="49" idx="1"/>
              </p:cNvCxnSpPr>
              <p:nvPr/>
            </p:nvCxnSpPr>
            <p:spPr>
              <a:xfrm rot="16200000" flipH="1">
                <a:off x="8195375" y="3389673"/>
                <a:ext cx="386422" cy="348275"/>
              </a:xfrm>
              <a:prstGeom prst="bentConnector2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: Rounded Corners 106">
                <a:extLst>
                  <a:ext uri="{FF2B5EF4-FFF2-40B4-BE49-F238E27FC236}">
                    <a16:creationId xmlns:a16="http://schemas.microsoft.com/office/drawing/2014/main" id="{FFD951FA-C27E-89B0-2CB5-6FD5B7E09751}"/>
                  </a:ext>
                </a:extLst>
              </p:cNvPr>
              <p:cNvSpPr/>
              <p:nvPr/>
            </p:nvSpPr>
            <p:spPr>
              <a:xfrm>
                <a:off x="9031637" y="4001079"/>
                <a:ext cx="705238" cy="2782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2"/>
                    </a:solidFill>
                  </a:rPr>
                  <a:t>Metric Advisor</a:t>
                </a:r>
                <a:endParaRPr lang="en-IN" sz="100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3" name="Connector: Elbow 108">
                <a:extLst>
                  <a:ext uri="{FF2B5EF4-FFF2-40B4-BE49-F238E27FC236}">
                    <a16:creationId xmlns:a16="http://schemas.microsoft.com/office/drawing/2014/main" id="{5B6CB8EB-B1B0-145C-519F-23EFA9654F9D}"/>
                  </a:ext>
                </a:extLst>
              </p:cNvPr>
              <p:cNvCxnSpPr>
                <a:cxnSpLocks/>
                <a:stCxn id="49" idx="2"/>
                <a:endCxn id="52" idx="1"/>
              </p:cNvCxnSpPr>
              <p:nvPr/>
            </p:nvCxnSpPr>
            <p:spPr>
              <a:xfrm rot="16200000" flipH="1">
                <a:off x="8848484" y="3957063"/>
                <a:ext cx="214905" cy="151402"/>
              </a:xfrm>
              <a:prstGeom prst="bentConnector2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CFEA572-9844-3489-D19C-2B07035BC00A}"/>
              </a:ext>
            </a:extLst>
          </p:cNvPr>
          <p:cNvGrpSpPr/>
          <p:nvPr/>
        </p:nvGrpSpPr>
        <p:grpSpPr>
          <a:xfrm>
            <a:off x="6635448" y="4316033"/>
            <a:ext cx="5326380" cy="1891221"/>
            <a:chOff x="6635448" y="4316033"/>
            <a:chExt cx="5326380" cy="189122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322ECC-23B3-EC49-5533-2361FE41560A}"/>
                </a:ext>
              </a:extLst>
            </p:cNvPr>
            <p:cNvSpPr/>
            <p:nvPr/>
          </p:nvSpPr>
          <p:spPr>
            <a:xfrm>
              <a:off x="6635448" y="5024587"/>
              <a:ext cx="5326380" cy="11826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83B82DD-DD1C-C982-7093-C1A0D52C2604}"/>
                </a:ext>
              </a:extLst>
            </p:cNvPr>
            <p:cNvSpPr/>
            <p:nvPr/>
          </p:nvSpPr>
          <p:spPr>
            <a:xfrm>
              <a:off x="7224493" y="5676455"/>
              <a:ext cx="1066837" cy="31595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Customer1 Banking Industry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5C76BE-2E63-E25F-FA35-8A3620B10F07}"/>
                </a:ext>
              </a:extLst>
            </p:cNvPr>
            <p:cNvSpPr/>
            <p:nvPr/>
          </p:nvSpPr>
          <p:spPr>
            <a:xfrm>
              <a:off x="8455209" y="5676454"/>
              <a:ext cx="928609" cy="31595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Customer2  Retail Industry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32B8063-9D84-2F89-E3D8-4E852530323A}"/>
                </a:ext>
              </a:extLst>
            </p:cNvPr>
            <p:cNvSpPr/>
            <p:nvPr/>
          </p:nvSpPr>
          <p:spPr>
            <a:xfrm>
              <a:off x="9506038" y="5676453"/>
              <a:ext cx="928610" cy="31595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Customer2  Energy Sector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D04A02C-7689-8C58-4A3F-471E1E9E70E2}"/>
                </a:ext>
              </a:extLst>
            </p:cNvPr>
            <p:cNvSpPr/>
            <p:nvPr/>
          </p:nvSpPr>
          <p:spPr>
            <a:xfrm>
              <a:off x="10834998" y="5676452"/>
              <a:ext cx="928610" cy="31595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Customer n</a:t>
              </a:r>
            </a:p>
            <a:p>
              <a:pPr algn="ctr"/>
              <a:r>
                <a:rPr lang="en-US" sz="900">
                  <a:solidFill>
                    <a:schemeClr val="tx2"/>
                  </a:solidFill>
                </a:rPr>
                <a:t>XYZ Industry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B3C57B5-6B34-E68B-C313-B2DBC21E2683}"/>
                </a:ext>
              </a:extLst>
            </p:cNvPr>
            <p:cNvSpPr txBox="1"/>
            <p:nvPr/>
          </p:nvSpPr>
          <p:spPr>
            <a:xfrm>
              <a:off x="10411706" y="5575406"/>
              <a:ext cx="423292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  <a:latin typeface="Arial" panose="020B0604020202020204" pitchFamily="34" charset="0"/>
                </a:rPr>
                <a:t>…</a:t>
              </a:r>
              <a:endParaRPr lang="en-IN" sz="20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0" name="Picture 6" descr="Monitoring - Free computer icons">
              <a:extLst>
                <a:ext uri="{FF2B5EF4-FFF2-40B4-BE49-F238E27FC236}">
                  <a16:creationId xmlns:a16="http://schemas.microsoft.com/office/drawing/2014/main" id="{7C4CB748-5441-20F9-A7B1-BEE5D3029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653" y="5360500"/>
              <a:ext cx="315952" cy="31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Monitoring - Free computer icons">
              <a:extLst>
                <a:ext uri="{FF2B5EF4-FFF2-40B4-BE49-F238E27FC236}">
                  <a16:creationId xmlns:a16="http://schemas.microsoft.com/office/drawing/2014/main" id="{397E36F9-C636-3948-AA3B-F917F794E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2789" y="5341047"/>
              <a:ext cx="315952" cy="31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Monitoring - Free computer icons">
              <a:extLst>
                <a:ext uri="{FF2B5EF4-FFF2-40B4-BE49-F238E27FC236}">
                  <a16:creationId xmlns:a16="http://schemas.microsoft.com/office/drawing/2014/main" id="{AEB05B11-3FFA-34F2-CD77-1F0BA3236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6122" y="5360500"/>
              <a:ext cx="315952" cy="31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" descr="Monitoring - Free computer icons">
              <a:extLst>
                <a:ext uri="{FF2B5EF4-FFF2-40B4-BE49-F238E27FC236}">
                  <a16:creationId xmlns:a16="http://schemas.microsoft.com/office/drawing/2014/main" id="{81559DD2-4C34-6BE7-D2F2-6F3B7B56B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9896" y="5360500"/>
              <a:ext cx="315952" cy="31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Sync - Free arrows icons">
              <a:extLst>
                <a:ext uri="{FF2B5EF4-FFF2-40B4-BE49-F238E27FC236}">
                  <a16:creationId xmlns:a16="http://schemas.microsoft.com/office/drawing/2014/main" id="{62600E60-08A3-21A7-E76C-FCF12225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719" y="5340587"/>
              <a:ext cx="266821" cy="26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8" descr="Sync - Free arrows icons">
              <a:extLst>
                <a:ext uri="{FF2B5EF4-FFF2-40B4-BE49-F238E27FC236}">
                  <a16:creationId xmlns:a16="http://schemas.microsoft.com/office/drawing/2014/main" id="{3CB4774F-5BA9-E9D0-88F9-25643E5D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7128" y="5360500"/>
              <a:ext cx="266821" cy="26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 descr="Sync - Free arrows icons">
              <a:extLst>
                <a:ext uri="{FF2B5EF4-FFF2-40B4-BE49-F238E27FC236}">
                  <a16:creationId xmlns:a16="http://schemas.microsoft.com/office/drawing/2014/main" id="{66B29D3A-89C2-ACF1-E7FD-3CE25724D9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9132" y="5355208"/>
              <a:ext cx="266821" cy="26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Sync - Free arrows icons">
              <a:extLst>
                <a:ext uri="{FF2B5EF4-FFF2-40B4-BE49-F238E27FC236}">
                  <a16:creationId xmlns:a16="http://schemas.microsoft.com/office/drawing/2014/main" id="{813BF809-4D9F-C024-7EE0-206F821EE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1274" y="5332293"/>
              <a:ext cx="266821" cy="26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B1510B6-188A-9416-3BB4-E5C5563D446B}"/>
                </a:ext>
              </a:extLst>
            </p:cNvPr>
            <p:cNvSpPr txBox="1"/>
            <p:nvPr/>
          </p:nvSpPr>
          <p:spPr>
            <a:xfrm>
              <a:off x="6636116" y="5410778"/>
              <a:ext cx="86961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tx2"/>
                  </a:solidFill>
                  <a:latin typeface="Arial" panose="020B0604020202020204" pitchFamily="34" charset="0"/>
                </a:rPr>
                <a:t>IT Monitoring with Eco-Sync</a:t>
              </a:r>
              <a:endParaRPr lang="en-IN" sz="8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Arrow: Up-Down 1032">
              <a:extLst>
                <a:ext uri="{FF2B5EF4-FFF2-40B4-BE49-F238E27FC236}">
                  <a16:creationId xmlns:a16="http://schemas.microsoft.com/office/drawing/2014/main" id="{2E086FFD-AAF8-7DD0-0CE6-0CA137B40072}"/>
                </a:ext>
              </a:extLst>
            </p:cNvPr>
            <p:cNvSpPr/>
            <p:nvPr/>
          </p:nvSpPr>
          <p:spPr>
            <a:xfrm>
              <a:off x="9223949" y="4316033"/>
              <a:ext cx="159869" cy="722499"/>
            </a:xfrm>
            <a:prstGeom prst="upDown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DD2FA2F-7805-2020-D5A1-5598D4CEEA42}"/>
              </a:ext>
            </a:extLst>
          </p:cNvPr>
          <p:cNvGrpSpPr/>
          <p:nvPr/>
        </p:nvGrpSpPr>
        <p:grpSpPr>
          <a:xfrm>
            <a:off x="9822297" y="2901082"/>
            <a:ext cx="2003617" cy="1136074"/>
            <a:chOff x="9822297" y="2901082"/>
            <a:chExt cx="2003617" cy="1136074"/>
          </a:xfrm>
        </p:grpSpPr>
        <p:pic>
          <p:nvPicPr>
            <p:cNvPr id="69" name="Picture 12" descr="Dashboard - Free computer icons">
              <a:extLst>
                <a:ext uri="{FF2B5EF4-FFF2-40B4-BE49-F238E27FC236}">
                  <a16:creationId xmlns:a16="http://schemas.microsoft.com/office/drawing/2014/main" id="{152D21CB-C727-8FBC-8AF0-B5F6341AB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8769" y="2901082"/>
              <a:ext cx="750028" cy="84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40DBBC-3F23-7B1C-D0C0-EAFAD4F437F5}"/>
                </a:ext>
              </a:extLst>
            </p:cNvPr>
            <p:cNvSpPr txBox="1"/>
            <p:nvPr/>
          </p:nvSpPr>
          <p:spPr>
            <a:xfrm>
              <a:off x="10058065" y="3790935"/>
              <a:ext cx="78889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tx2"/>
                  </a:solidFill>
                  <a:latin typeface="Arial" panose="020B0604020202020204" pitchFamily="34" charset="0"/>
                </a:rPr>
                <a:t>Insights with ESG report</a:t>
              </a:r>
              <a:endParaRPr lang="en-IN" sz="8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73" name="Picture 14" descr="Prediction - Free business and finance icons">
              <a:extLst>
                <a:ext uri="{FF2B5EF4-FFF2-40B4-BE49-F238E27FC236}">
                  <a16:creationId xmlns:a16="http://schemas.microsoft.com/office/drawing/2014/main" id="{782A0568-2EB3-7119-B65C-B0C4C9261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4829" y="2908636"/>
              <a:ext cx="750027" cy="74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455738-D4B5-D10C-8880-2C450BB020A3}"/>
                </a:ext>
              </a:extLst>
            </p:cNvPr>
            <p:cNvSpPr txBox="1"/>
            <p:nvPr/>
          </p:nvSpPr>
          <p:spPr>
            <a:xfrm>
              <a:off x="10945783" y="3785635"/>
              <a:ext cx="8801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tx2"/>
                  </a:solidFill>
                  <a:latin typeface="Arial" panose="020B0604020202020204" pitchFamily="34" charset="0"/>
                </a:rPr>
                <a:t>Predictive Insights &amp; advise</a:t>
              </a:r>
              <a:endParaRPr lang="en-IN" sz="7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9315006-368C-002D-0735-3777280D435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297" y="3295182"/>
              <a:ext cx="18987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4E9DF31F-8286-A025-58DB-03A0D5E0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15" y="22565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73FB734-59DC-DC26-7A58-0646CDBB194B}"/>
              </a:ext>
            </a:extLst>
          </p:cNvPr>
          <p:cNvSpPr/>
          <p:nvPr/>
        </p:nvSpPr>
        <p:spPr>
          <a:xfrm>
            <a:off x="6878773" y="1002204"/>
            <a:ext cx="2180858" cy="299154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Sustainability Advisor</a:t>
            </a:r>
            <a:endParaRPr lang="en-I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900A658-8BB7-5485-02DA-40AE6BE94415}"/>
              </a:ext>
            </a:extLst>
          </p:cNvPr>
          <p:cNvGrpSpPr/>
          <p:nvPr/>
        </p:nvGrpSpPr>
        <p:grpSpPr>
          <a:xfrm>
            <a:off x="4952585" y="747611"/>
            <a:ext cx="1926188" cy="430887"/>
            <a:chOff x="4952585" y="747611"/>
            <a:chExt cx="1926188" cy="43088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F5B880-74C4-4F17-A99B-D339E5B872B0}"/>
                </a:ext>
              </a:extLst>
            </p:cNvPr>
            <p:cNvSpPr txBox="1"/>
            <p:nvPr/>
          </p:nvSpPr>
          <p:spPr>
            <a:xfrm>
              <a:off x="4952585" y="747611"/>
              <a:ext cx="155364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2"/>
                  </a:solidFill>
                </a:rPr>
                <a:t>Quantitative ESG Metrics</a:t>
              </a:r>
              <a:endParaRPr lang="en-IN" sz="11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12F3F83F-B1F2-F4CB-A2F7-65188CCC8AAA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4970301" y="1151781"/>
              <a:ext cx="1908472" cy="1802"/>
            </a:xfrm>
            <a:prstGeom prst="bentConnector3">
              <a:avLst/>
            </a:prstGeom>
            <a:ln w="12700">
              <a:solidFill>
                <a:schemeClr val="accent2">
                  <a:lumMod val="50000"/>
                </a:schemeClr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59062FD-EEEB-237C-CD8F-3945B6695FD4}"/>
              </a:ext>
            </a:extLst>
          </p:cNvPr>
          <p:cNvCxnSpPr>
            <a:cxnSpLocks/>
            <a:stCxn id="76" idx="3"/>
            <a:endCxn id="8" idx="0"/>
          </p:cNvCxnSpPr>
          <p:nvPr/>
        </p:nvCxnSpPr>
        <p:spPr>
          <a:xfrm>
            <a:off x="9059631" y="1151781"/>
            <a:ext cx="1989902" cy="1145736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ABBB025-8356-330C-EBB4-3691B65B760F}"/>
              </a:ext>
            </a:extLst>
          </p:cNvPr>
          <p:cNvGrpSpPr/>
          <p:nvPr/>
        </p:nvGrpSpPr>
        <p:grpSpPr>
          <a:xfrm>
            <a:off x="4176889" y="3396037"/>
            <a:ext cx="1809899" cy="748915"/>
            <a:chOff x="4176889" y="3396037"/>
            <a:chExt cx="1809899" cy="748915"/>
          </a:xfrm>
        </p:grpSpPr>
        <p:sp>
          <p:nvSpPr>
            <p:cNvPr id="75" name="Rectangle: Rounded Corners 7">
              <a:extLst>
                <a:ext uri="{FF2B5EF4-FFF2-40B4-BE49-F238E27FC236}">
                  <a16:creationId xmlns:a16="http://schemas.microsoft.com/office/drawing/2014/main" id="{60FC3A14-07DA-476C-5FE0-6431D180CCEF}"/>
                </a:ext>
              </a:extLst>
            </p:cNvPr>
            <p:cNvSpPr/>
            <p:nvPr/>
          </p:nvSpPr>
          <p:spPr>
            <a:xfrm>
              <a:off x="5269964" y="3708760"/>
              <a:ext cx="716824" cy="43619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2"/>
                  </a:solidFill>
                </a:rPr>
                <a:t>Eco-Buddy</a:t>
              </a:r>
              <a:endParaRPr lang="en-IN" sz="1000">
                <a:solidFill>
                  <a:schemeClr val="tx2"/>
                </a:solidFill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6E890A9-2A9E-E67C-3C7C-52975CA09615}"/>
                </a:ext>
              </a:extLst>
            </p:cNvPr>
            <p:cNvCxnSpPr>
              <a:cxnSpLocks/>
            </p:cNvCxnSpPr>
            <p:nvPr/>
          </p:nvCxnSpPr>
          <p:spPr>
            <a:xfrm>
              <a:off x="5028972" y="3573074"/>
              <a:ext cx="320321" cy="212561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414C340-7E1E-3472-6BF3-1DA95EB560B4}"/>
                </a:ext>
              </a:extLst>
            </p:cNvPr>
            <p:cNvGrpSpPr/>
            <p:nvPr/>
          </p:nvGrpSpPr>
          <p:grpSpPr>
            <a:xfrm>
              <a:off x="4176889" y="3396037"/>
              <a:ext cx="1129842" cy="524695"/>
              <a:chOff x="4010760" y="3242834"/>
              <a:chExt cx="1129842" cy="524695"/>
            </a:xfrm>
          </p:grpSpPr>
          <p:sp>
            <p:nvSpPr>
              <p:cNvPr id="81" name="Flowchart: Card 80">
                <a:extLst>
                  <a:ext uri="{FF2B5EF4-FFF2-40B4-BE49-F238E27FC236}">
                    <a16:creationId xmlns:a16="http://schemas.microsoft.com/office/drawing/2014/main" id="{0D4211C8-6762-7E1D-6091-87CC9D38EF46}"/>
                  </a:ext>
                </a:extLst>
              </p:cNvPr>
              <p:cNvSpPr/>
              <p:nvPr/>
            </p:nvSpPr>
            <p:spPr>
              <a:xfrm>
                <a:off x="4066738" y="3260743"/>
                <a:ext cx="964600" cy="506786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FFA6C1-F0F0-6D33-D45C-FB4056276824}"/>
                  </a:ext>
                </a:extLst>
              </p:cNvPr>
              <p:cNvSpPr txBox="1"/>
              <p:nvPr/>
            </p:nvSpPr>
            <p:spPr>
              <a:xfrm>
                <a:off x="4010760" y="3242834"/>
                <a:ext cx="112984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900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Helvetica Ne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Empowere</a:t>
                </a:r>
                <a:r>
                  <a:rPr lang="en-IN" sz="900">
                    <a:solidFill>
                      <a:schemeClr val="accent3">
                        <a:lumMod val="50000"/>
                      </a:schemeClr>
                    </a:solidFill>
                    <a:latin typeface="Helvetica Ne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 by </a:t>
                </a:r>
              </a:p>
              <a:p>
                <a:pPr algn="ctr"/>
                <a:r>
                  <a:rPr lang="en-IN" sz="900" b="1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Helvetica Ne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Self-Sovereign Identity (SSI)</a:t>
                </a:r>
                <a:endParaRPr lang="en-IN" sz="900" b="1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77B40FD-089A-629C-906B-E30BD684D7CC}"/>
              </a:ext>
            </a:extLst>
          </p:cNvPr>
          <p:cNvGrpSpPr/>
          <p:nvPr/>
        </p:nvGrpSpPr>
        <p:grpSpPr>
          <a:xfrm>
            <a:off x="6343204" y="1481358"/>
            <a:ext cx="1101876" cy="1053192"/>
            <a:chOff x="6343204" y="1481358"/>
            <a:chExt cx="1101876" cy="105319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17B6094-94E4-98A7-F9C6-7B174FB48FEE}"/>
                </a:ext>
              </a:extLst>
            </p:cNvPr>
            <p:cNvGrpSpPr/>
            <p:nvPr/>
          </p:nvGrpSpPr>
          <p:grpSpPr>
            <a:xfrm>
              <a:off x="6343204" y="1481358"/>
              <a:ext cx="1101876" cy="383460"/>
              <a:chOff x="3930510" y="3260743"/>
              <a:chExt cx="1265562" cy="383460"/>
            </a:xfrm>
          </p:grpSpPr>
          <p:sp>
            <p:nvSpPr>
              <p:cNvPr id="97" name="Flowchart: Card 96">
                <a:extLst>
                  <a:ext uri="{FF2B5EF4-FFF2-40B4-BE49-F238E27FC236}">
                    <a16:creationId xmlns:a16="http://schemas.microsoft.com/office/drawing/2014/main" id="{0EFBC845-81DE-82E3-45A9-5737372803B6}"/>
                  </a:ext>
                </a:extLst>
              </p:cNvPr>
              <p:cNvSpPr/>
              <p:nvPr/>
            </p:nvSpPr>
            <p:spPr>
              <a:xfrm>
                <a:off x="4066738" y="3260743"/>
                <a:ext cx="964600" cy="383460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BA1F45-60E6-D91A-BFD5-4F604850AFC8}"/>
                  </a:ext>
                </a:extLst>
              </p:cNvPr>
              <p:cNvSpPr txBox="1"/>
              <p:nvPr/>
            </p:nvSpPr>
            <p:spPr>
              <a:xfrm>
                <a:off x="3930510" y="3265684"/>
                <a:ext cx="1265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Anonymized thro </a:t>
                </a:r>
                <a:r>
                  <a:rPr lang="en-IN" sz="900" b="1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k-anonymity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8208073-95CE-366A-1D2B-C28FF35794D4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6585227" y="1875308"/>
              <a:ext cx="379114" cy="65924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F4DEBE6-F2FB-9D0E-DC53-A117081088AD}"/>
              </a:ext>
            </a:extLst>
          </p:cNvPr>
          <p:cNvGrpSpPr/>
          <p:nvPr/>
        </p:nvGrpSpPr>
        <p:grpSpPr>
          <a:xfrm>
            <a:off x="5159860" y="1936641"/>
            <a:ext cx="1734569" cy="2379392"/>
            <a:chOff x="5159860" y="1936641"/>
            <a:chExt cx="1734569" cy="2379392"/>
          </a:xfrm>
        </p:grpSpPr>
        <p:sp>
          <p:nvSpPr>
            <p:cNvPr id="23" name="Cylinder 13">
              <a:extLst>
                <a:ext uri="{FF2B5EF4-FFF2-40B4-BE49-F238E27FC236}">
                  <a16:creationId xmlns:a16="http://schemas.microsoft.com/office/drawing/2014/main" id="{292BE108-808C-CB7E-CB82-126B5EB498B2}"/>
                </a:ext>
              </a:extLst>
            </p:cNvPr>
            <p:cNvSpPr/>
            <p:nvPr/>
          </p:nvSpPr>
          <p:spPr>
            <a:xfrm>
              <a:off x="5417504" y="2452481"/>
              <a:ext cx="435981" cy="418883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94CFC7-51F4-7219-7570-E357FE1BC575}"/>
                </a:ext>
              </a:extLst>
            </p:cNvPr>
            <p:cNvSpPr/>
            <p:nvPr/>
          </p:nvSpPr>
          <p:spPr>
            <a:xfrm>
              <a:off x="5159860" y="1936641"/>
              <a:ext cx="1734569" cy="2379392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97B838-9068-C188-B805-D6EF464599E5}"/>
                </a:ext>
              </a:extLst>
            </p:cNvPr>
            <p:cNvSpPr txBox="1"/>
            <p:nvPr/>
          </p:nvSpPr>
          <p:spPr>
            <a:xfrm>
              <a:off x="5349293" y="1968807"/>
              <a:ext cx="154173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2"/>
                  </a:solidFill>
                  <a:latin typeface="Arial" panose="020B0604020202020204" pitchFamily="34" charset="0"/>
                </a:rPr>
                <a:t>Eco-Sync Data Collection Framework</a:t>
              </a:r>
              <a:endParaRPr lang="en-IN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06BA736E-818B-146E-3FB7-66DE38A89CDF}"/>
              </a:ext>
            </a:extLst>
          </p:cNvPr>
          <p:cNvSpPr txBox="1"/>
          <p:nvPr/>
        </p:nvSpPr>
        <p:spPr>
          <a:xfrm>
            <a:off x="46724" y="1457075"/>
            <a:ext cx="2984546" cy="4272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Empowered Individuals:</a:t>
            </a:r>
            <a:r>
              <a:rPr lang="en-IN" sz="11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 Individuals like Anna control their data and choose what they share, fostering trust and participation in ESG initiatives.</a:t>
            </a:r>
            <a:endParaRPr lang="en-IN" sz="1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Enhanced Data Security:</a:t>
            </a:r>
            <a:r>
              <a:rPr lang="en-IN" sz="11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 AI-powered anonymization techniques minimize the risk of data breaches and misuse.</a:t>
            </a:r>
            <a:endParaRPr lang="en-IN" sz="1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Improved Transparency:</a:t>
            </a:r>
            <a:r>
              <a:rPr lang="en-IN" sz="11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 Clear audit trails and granular access controls ensure transparency in data handling practices.</a:t>
            </a:r>
            <a:endParaRPr lang="en-IN" sz="1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Richer ESG Data Insights:</a:t>
            </a:r>
            <a:r>
              <a:rPr lang="en-IN" sz="11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 Anonymized data from various sources empowers companies to gain deeper insights into their ESG performance and identify opportunities for improvement.</a:t>
            </a:r>
            <a:endParaRPr lang="en-IN" sz="1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71FC471-CE6C-F5CD-8037-DCF7324512F4}"/>
              </a:ext>
            </a:extLst>
          </p:cNvPr>
          <p:cNvGrpSpPr/>
          <p:nvPr/>
        </p:nvGrpSpPr>
        <p:grpSpPr>
          <a:xfrm>
            <a:off x="6653907" y="4394559"/>
            <a:ext cx="1097644" cy="646331"/>
            <a:chOff x="3989343" y="3227324"/>
            <a:chExt cx="931941" cy="646331"/>
          </a:xfrm>
        </p:grpSpPr>
        <p:sp>
          <p:nvSpPr>
            <p:cNvPr id="104" name="Flowchart: Card 103">
              <a:extLst>
                <a:ext uri="{FF2B5EF4-FFF2-40B4-BE49-F238E27FC236}">
                  <a16:creationId xmlns:a16="http://schemas.microsoft.com/office/drawing/2014/main" id="{82223A7A-CA7D-7E1F-E53E-72197F6E64CA}"/>
                </a:ext>
              </a:extLst>
            </p:cNvPr>
            <p:cNvSpPr/>
            <p:nvPr/>
          </p:nvSpPr>
          <p:spPr>
            <a:xfrm>
              <a:off x="3989343" y="3260742"/>
              <a:ext cx="870872" cy="487163"/>
            </a:xfrm>
            <a:prstGeom prst="flowChartPunchedCard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D4789DF-40B1-0498-D7C9-7A7511FD647A}"/>
                </a:ext>
              </a:extLst>
            </p:cNvPr>
            <p:cNvSpPr txBox="1"/>
            <p:nvPr/>
          </p:nvSpPr>
          <p:spPr>
            <a:xfrm>
              <a:off x="3994567" y="3227324"/>
              <a:ext cx="92671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00" i="1">
                  <a:solidFill>
                    <a:schemeClr val="accent3">
                      <a:lumMod val="50000"/>
                    </a:schemeClr>
                  </a:solidFill>
                  <a:latin typeface="Helvetica Neue" panose="02000503000000020004"/>
                  <a:cs typeface="Times New Roman" panose="02020603050405020304" pitchFamily="18" charset="0"/>
                </a:rPr>
                <a:t>Data Protection thro </a:t>
              </a:r>
              <a:r>
                <a:rPr lang="en-IN" sz="900" b="1" i="1">
                  <a:solidFill>
                    <a:schemeClr val="accent3">
                      <a:lumMod val="50000"/>
                    </a:schemeClr>
                  </a:solidFill>
                  <a:latin typeface="Helvetica Neue" panose="02000503000000020004"/>
                  <a:cs typeface="Times New Roman" panose="02020603050405020304" pitchFamily="18" charset="0"/>
                </a:rPr>
                <a:t>Differential Privacy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3231A4F-7F65-770F-49C7-316A16B74FB5}"/>
              </a:ext>
            </a:extLst>
          </p:cNvPr>
          <p:cNvGrpSpPr/>
          <p:nvPr/>
        </p:nvGrpSpPr>
        <p:grpSpPr>
          <a:xfrm>
            <a:off x="5853485" y="2463696"/>
            <a:ext cx="1448168" cy="1726865"/>
            <a:chOff x="5853485" y="2463696"/>
            <a:chExt cx="1448168" cy="17268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16A609-C501-105F-6A45-3005AA157BED}"/>
                </a:ext>
              </a:extLst>
            </p:cNvPr>
            <p:cNvSpPr/>
            <p:nvPr/>
          </p:nvSpPr>
          <p:spPr>
            <a:xfrm>
              <a:off x="6226901" y="2463696"/>
              <a:ext cx="625457" cy="1032898"/>
            </a:xfrm>
            <a:prstGeom prst="rect">
              <a:avLst/>
            </a:prstGeom>
            <a:noFill/>
            <a:ln w="63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87EFBDD-C258-F0E8-7929-0B8BE6092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6837" y="2534550"/>
              <a:ext cx="396779" cy="3629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707548-69E9-52AA-D025-570264196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6837" y="2984203"/>
              <a:ext cx="396779" cy="36294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4B4DED0-36FD-55AC-9A3C-4E708582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6837" y="3380112"/>
              <a:ext cx="396779" cy="362945"/>
            </a:xfrm>
            <a:prstGeom prst="rect">
              <a:avLst/>
            </a:prstGeom>
          </p:spPr>
        </p:pic>
        <p:cxnSp>
          <p:nvCxnSpPr>
            <p:cNvPr id="29" name="Connector: Elbow 44">
              <a:extLst>
                <a:ext uri="{FF2B5EF4-FFF2-40B4-BE49-F238E27FC236}">
                  <a16:creationId xmlns:a16="http://schemas.microsoft.com/office/drawing/2014/main" id="{20D8BEDC-94B1-65B1-6264-13E584002EE8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5853485" y="2542849"/>
              <a:ext cx="533352" cy="173174"/>
            </a:xfrm>
            <a:prstGeom prst="bentConnector3">
              <a:avLst/>
            </a:prstGeom>
            <a:ln w="158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45">
              <a:extLst>
                <a:ext uri="{FF2B5EF4-FFF2-40B4-BE49-F238E27FC236}">
                  <a16:creationId xmlns:a16="http://schemas.microsoft.com/office/drawing/2014/main" id="{52FF721C-C561-7F03-33C3-926DE5DEBBA2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5853485" y="2542849"/>
              <a:ext cx="533352" cy="622827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48">
              <a:extLst>
                <a:ext uri="{FF2B5EF4-FFF2-40B4-BE49-F238E27FC236}">
                  <a16:creationId xmlns:a16="http://schemas.microsoft.com/office/drawing/2014/main" id="{84800F7B-DF06-4835-9273-C2C5F9C285D4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5853485" y="2542849"/>
              <a:ext cx="533352" cy="1018736"/>
            </a:xfrm>
            <a:prstGeom prst="bentConnector3">
              <a:avLst/>
            </a:prstGeom>
            <a:ln w="158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8190F2-6591-8B4A-E02F-D2A6F47D8A2B}"/>
                </a:ext>
              </a:extLst>
            </p:cNvPr>
            <p:cNvSpPr txBox="1"/>
            <p:nvPr/>
          </p:nvSpPr>
          <p:spPr>
            <a:xfrm>
              <a:off x="6151454" y="3713507"/>
              <a:ext cx="1150199" cy="477054"/>
            </a:xfrm>
            <a:prstGeom prst="rect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55000">
                  <a:schemeClr val="accent3">
                    <a:lumMod val="45000"/>
                    <a:lumOff val="55000"/>
                  </a:schemeClr>
                </a:gs>
              </a:gsLst>
              <a:lin ang="5400000" scaled="1"/>
            </a:gradFill>
            <a:ln cap="rnd"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tx2"/>
                  </a:solidFill>
                  <a:latin typeface="Arial" panose="020B0604020202020204" pitchFamily="34" charset="0"/>
                </a:rPr>
                <a:t>Policy Engine </a:t>
              </a:r>
            </a:p>
            <a:p>
              <a:pPr algn="ctr"/>
              <a:r>
                <a:rPr lang="en-US" sz="700">
                  <a:solidFill>
                    <a:schemeClr val="tx2"/>
                  </a:solidFill>
                  <a:latin typeface="Arial" panose="020B0604020202020204" pitchFamily="34" charset="0"/>
                </a:rPr>
                <a:t>(Granular access Control,  ESG Tagging &amp; Data Transformation)</a:t>
              </a:r>
              <a:endParaRPr lang="en-IN" sz="10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05F95D0-0092-C534-8D19-53BF2D28AB95}"/>
              </a:ext>
            </a:extLst>
          </p:cNvPr>
          <p:cNvGrpSpPr/>
          <p:nvPr/>
        </p:nvGrpSpPr>
        <p:grpSpPr>
          <a:xfrm>
            <a:off x="8143763" y="3937581"/>
            <a:ext cx="994688" cy="934529"/>
            <a:chOff x="8143763" y="3937581"/>
            <a:chExt cx="994688" cy="93452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C873C52-6DB7-0E96-68D8-A5DE403736DD}"/>
                </a:ext>
              </a:extLst>
            </p:cNvPr>
            <p:cNvGrpSpPr/>
            <p:nvPr/>
          </p:nvGrpSpPr>
          <p:grpSpPr>
            <a:xfrm>
              <a:off x="8143763" y="4351529"/>
              <a:ext cx="994688" cy="520581"/>
              <a:chOff x="3902512" y="3227324"/>
              <a:chExt cx="1221896" cy="520581"/>
            </a:xfrm>
          </p:grpSpPr>
          <p:sp>
            <p:nvSpPr>
              <p:cNvPr id="112" name="Flowchart: Card 111">
                <a:extLst>
                  <a:ext uri="{FF2B5EF4-FFF2-40B4-BE49-F238E27FC236}">
                    <a16:creationId xmlns:a16="http://schemas.microsoft.com/office/drawing/2014/main" id="{88C91859-5FA1-D736-14AF-187801EED5D3}"/>
                  </a:ext>
                </a:extLst>
              </p:cNvPr>
              <p:cNvSpPr/>
              <p:nvPr/>
            </p:nvSpPr>
            <p:spPr>
              <a:xfrm>
                <a:off x="3989342" y="3260742"/>
                <a:ext cx="1041996" cy="487163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4D5882-D3EA-06F8-11DD-24B4F610BD4C}"/>
                  </a:ext>
                </a:extLst>
              </p:cNvPr>
              <p:cNvSpPr txBox="1"/>
              <p:nvPr/>
            </p:nvSpPr>
            <p:spPr>
              <a:xfrm>
                <a:off x="3902512" y="3227324"/>
                <a:ext cx="1221896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Secured </a:t>
                </a:r>
                <a:r>
                  <a:rPr lang="en-IN" sz="900" i="1" err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Txn</a:t>
                </a:r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 </a:t>
                </a:r>
                <a:r>
                  <a:rPr lang="en-IN" sz="900" b="1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Homomorphic Encryption</a:t>
                </a:r>
              </a:p>
            </p:txBody>
          </p: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95774A1-6AE0-F1A3-132D-98C5223BB25F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H="1">
              <a:off x="8641107" y="3937581"/>
              <a:ext cx="40370" cy="41394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3AAA719-E53D-39A7-3B71-F219509303E6}"/>
              </a:ext>
            </a:extLst>
          </p:cNvPr>
          <p:cNvGrpSpPr/>
          <p:nvPr/>
        </p:nvGrpSpPr>
        <p:grpSpPr>
          <a:xfrm>
            <a:off x="9521352" y="3384620"/>
            <a:ext cx="1271235" cy="1464243"/>
            <a:chOff x="9521352" y="3384620"/>
            <a:chExt cx="1271235" cy="146424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37ECD75-C44B-8060-ECE8-AE10748CD774}"/>
                </a:ext>
              </a:extLst>
            </p:cNvPr>
            <p:cNvGrpSpPr/>
            <p:nvPr/>
          </p:nvGrpSpPr>
          <p:grpSpPr>
            <a:xfrm>
              <a:off x="9821820" y="4328282"/>
              <a:ext cx="970767" cy="520581"/>
              <a:chOff x="3943097" y="3227324"/>
              <a:chExt cx="1190196" cy="520581"/>
            </a:xfrm>
          </p:grpSpPr>
          <p:sp>
            <p:nvSpPr>
              <p:cNvPr id="119" name="Flowchart: Card 118">
                <a:extLst>
                  <a:ext uri="{FF2B5EF4-FFF2-40B4-BE49-F238E27FC236}">
                    <a16:creationId xmlns:a16="http://schemas.microsoft.com/office/drawing/2014/main" id="{8A8938FB-703D-96B7-5594-0C8C4103BA24}"/>
                  </a:ext>
                </a:extLst>
              </p:cNvPr>
              <p:cNvSpPr/>
              <p:nvPr/>
            </p:nvSpPr>
            <p:spPr>
              <a:xfrm>
                <a:off x="3989342" y="3260742"/>
                <a:ext cx="1041996" cy="487163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44D8B52-7D6C-44B6-6DE5-8EE4F02E3990}"/>
                  </a:ext>
                </a:extLst>
              </p:cNvPr>
              <p:cNvSpPr txBox="1"/>
              <p:nvPr/>
            </p:nvSpPr>
            <p:spPr>
              <a:xfrm>
                <a:off x="3943097" y="3227324"/>
                <a:ext cx="1190196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Precise advice thro </a:t>
                </a:r>
                <a:r>
                  <a:rPr lang="en-US" sz="900" b="1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Federated Learning</a:t>
                </a:r>
                <a:endParaRPr lang="en-IN" sz="900" b="1" i="1">
                  <a:solidFill>
                    <a:schemeClr val="accent3">
                      <a:lumMod val="50000"/>
                    </a:schemeClr>
                  </a:solidFill>
                  <a:latin typeface="Helvetica Neue" panose="02000503000000020004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AF8E3C3-91D3-BA4D-3B3A-82AAEEACAB6A}"/>
                </a:ext>
              </a:extLst>
            </p:cNvPr>
            <p:cNvCxnSpPr>
              <a:cxnSpLocks/>
              <a:endCxn id="120" idx="0"/>
            </p:cNvCxnSpPr>
            <p:nvPr/>
          </p:nvCxnSpPr>
          <p:spPr>
            <a:xfrm>
              <a:off x="9521352" y="3384620"/>
              <a:ext cx="785852" cy="94366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52F0AA6-A779-33E4-A180-ADDB64F54131}"/>
              </a:ext>
            </a:extLst>
          </p:cNvPr>
          <p:cNvGrpSpPr/>
          <p:nvPr/>
        </p:nvGrpSpPr>
        <p:grpSpPr>
          <a:xfrm>
            <a:off x="3361711" y="554976"/>
            <a:ext cx="1592897" cy="2452481"/>
            <a:chOff x="3313675" y="0"/>
            <a:chExt cx="1616944" cy="22878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1706B9-8B6B-AD9F-F0D9-FEF7B61E6594}"/>
                </a:ext>
              </a:extLst>
            </p:cNvPr>
            <p:cNvSpPr/>
            <p:nvPr/>
          </p:nvSpPr>
          <p:spPr>
            <a:xfrm>
              <a:off x="3313675" y="0"/>
              <a:ext cx="1616944" cy="2287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N" sz="10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1C7B17B-EA51-D2A2-36F4-99806B58AC5E}"/>
                </a:ext>
              </a:extLst>
            </p:cNvPr>
            <p:cNvSpPr/>
            <p:nvPr/>
          </p:nvSpPr>
          <p:spPr>
            <a:xfrm>
              <a:off x="3321495" y="0"/>
              <a:ext cx="1605781" cy="2256567"/>
            </a:xfrm>
            <a:prstGeom prst="rect">
              <a:avLst/>
            </a:prstGeom>
            <a:gradFill>
              <a:gsLst>
                <a:gs pos="100000">
                  <a:srgbClr val="FFD1CA"/>
                </a:gs>
                <a:gs pos="0">
                  <a:schemeClr val="accent1">
                    <a:lumMod val="5000"/>
                    <a:lumOff val="95000"/>
                  </a:schemeClr>
                </a:gs>
                <a:gs pos="72000">
                  <a:schemeClr val="accent2">
                    <a:lumMod val="50000"/>
                  </a:schemeClr>
                </a:gs>
                <a:gs pos="99000">
                  <a:schemeClr val="accent1">
                    <a:lumMod val="75000"/>
                  </a:schemeClr>
                </a:gs>
                <a:gs pos="82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17042C-9F91-E83B-8E38-FE5E249A22CC}"/>
                </a:ext>
              </a:extLst>
            </p:cNvPr>
            <p:cNvSpPr/>
            <p:nvPr/>
          </p:nvSpPr>
          <p:spPr>
            <a:xfrm>
              <a:off x="3436354" y="637489"/>
              <a:ext cx="1203902" cy="32022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Various hosting Platforms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E9C616-D4CE-6706-2D0E-7C79EE3430B9}"/>
                </a:ext>
              </a:extLst>
            </p:cNvPr>
            <p:cNvSpPr/>
            <p:nvPr/>
          </p:nvSpPr>
          <p:spPr>
            <a:xfrm>
              <a:off x="3435079" y="1012300"/>
              <a:ext cx="1203902" cy="32022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Usage patterns / Utilization trends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28ACF1-DEEA-F2CF-1C37-6FCFE1AFAAEF}"/>
                </a:ext>
              </a:extLst>
            </p:cNvPr>
            <p:cNvSpPr/>
            <p:nvPr/>
          </p:nvSpPr>
          <p:spPr>
            <a:xfrm>
              <a:off x="3447769" y="1466397"/>
              <a:ext cx="1203902" cy="30777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Choice of Ent Apps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EBAE91-E313-35BB-580C-8B43F3567ED5}"/>
                </a:ext>
              </a:extLst>
            </p:cNvPr>
            <p:cNvSpPr/>
            <p:nvPr/>
          </p:nvSpPr>
          <p:spPr>
            <a:xfrm>
              <a:off x="3438415" y="1860418"/>
              <a:ext cx="1200566" cy="31723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Various Industry Verticals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7644DA-A6C6-3CD1-952D-2159A2AF7BF3}"/>
                </a:ext>
              </a:extLst>
            </p:cNvPr>
            <p:cNvSpPr txBox="1"/>
            <p:nvPr/>
          </p:nvSpPr>
          <p:spPr>
            <a:xfrm>
              <a:off x="3325387" y="206394"/>
              <a:ext cx="155203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tx2"/>
                  </a:solidFill>
                </a:rPr>
                <a:t>Wide Range of Technologies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EA3A832-A5C2-BC80-1ED6-30B6893AD963}"/>
              </a:ext>
            </a:extLst>
          </p:cNvPr>
          <p:cNvGrpSpPr/>
          <p:nvPr/>
        </p:nvGrpSpPr>
        <p:grpSpPr>
          <a:xfrm>
            <a:off x="3355542" y="562449"/>
            <a:ext cx="8336641" cy="2153663"/>
            <a:chOff x="3355542" y="562449"/>
            <a:chExt cx="8336641" cy="215366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30968DA-3736-2EAB-F5F5-69174168ABAB}"/>
                </a:ext>
              </a:extLst>
            </p:cNvPr>
            <p:cNvSpPr/>
            <p:nvPr/>
          </p:nvSpPr>
          <p:spPr>
            <a:xfrm>
              <a:off x="10243737" y="564119"/>
              <a:ext cx="1448446" cy="2151993"/>
            </a:xfrm>
            <a:prstGeom prst="rect">
              <a:avLst/>
            </a:prstGeom>
            <a:gradFill>
              <a:gsLst>
                <a:gs pos="100000">
                  <a:srgbClr val="FFD1CA"/>
                </a:gs>
                <a:gs pos="0">
                  <a:schemeClr val="accent1">
                    <a:lumMod val="5000"/>
                    <a:lumOff val="95000"/>
                  </a:schemeClr>
                </a:gs>
                <a:gs pos="72000">
                  <a:schemeClr val="accent2">
                    <a:lumMod val="50000"/>
                  </a:schemeClr>
                </a:gs>
                <a:gs pos="99000">
                  <a:schemeClr val="accent1">
                    <a:lumMod val="75000"/>
                  </a:schemeClr>
                </a:gs>
                <a:gs pos="82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EAB9BF-0137-50DD-F7B0-3C74B25F1F07}"/>
                </a:ext>
              </a:extLst>
            </p:cNvPr>
            <p:cNvSpPr/>
            <p:nvPr/>
          </p:nvSpPr>
          <p:spPr>
            <a:xfrm>
              <a:off x="3355542" y="562449"/>
              <a:ext cx="8334511" cy="893121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415D2A8-E6B7-AF86-5CC7-396B74704D28}"/>
              </a:ext>
            </a:extLst>
          </p:cNvPr>
          <p:cNvGrpSpPr/>
          <p:nvPr/>
        </p:nvGrpSpPr>
        <p:grpSpPr>
          <a:xfrm>
            <a:off x="4679157" y="1554045"/>
            <a:ext cx="956338" cy="4164984"/>
            <a:chOff x="4679157" y="1554045"/>
            <a:chExt cx="956338" cy="4164984"/>
          </a:xfrm>
        </p:grpSpPr>
        <p:cxnSp>
          <p:nvCxnSpPr>
            <p:cNvPr id="24" name="Connector: Elbow 17">
              <a:extLst>
                <a:ext uri="{FF2B5EF4-FFF2-40B4-BE49-F238E27FC236}">
                  <a16:creationId xmlns:a16="http://schemas.microsoft.com/office/drawing/2014/main" id="{4B4867BE-B022-1A31-3B7D-207732880A62}"/>
                </a:ext>
              </a:extLst>
            </p:cNvPr>
            <p:cNvCxnSpPr>
              <a:cxnSpLocks/>
              <a:stCxn id="47" idx="3"/>
              <a:endCxn id="23" idx="1"/>
            </p:cNvCxnSpPr>
            <p:nvPr/>
          </p:nvCxnSpPr>
          <p:spPr>
            <a:xfrm>
              <a:off x="4944506" y="1686720"/>
              <a:ext cx="690989" cy="765761"/>
            </a:xfrm>
            <a:prstGeom prst="bentConnector2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8">
              <a:extLst>
                <a:ext uri="{FF2B5EF4-FFF2-40B4-BE49-F238E27FC236}">
                  <a16:creationId xmlns:a16="http://schemas.microsoft.com/office/drawing/2014/main" id="{2D8D7368-FC57-504E-EE9B-2E1776B8D269}"/>
                </a:ext>
              </a:extLst>
            </p:cNvPr>
            <p:cNvCxnSpPr>
              <a:cxnSpLocks/>
              <a:stCxn id="48" idx="3"/>
              <a:endCxn id="23" idx="3"/>
            </p:cNvCxnSpPr>
            <p:nvPr/>
          </p:nvCxnSpPr>
          <p:spPr>
            <a:xfrm flipV="1">
              <a:off x="5147772" y="2871364"/>
              <a:ext cx="487723" cy="2688556"/>
            </a:xfrm>
            <a:prstGeom prst="bentConnector2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" descr="Plug-And-Play Icons - Free SVG &amp; PNG Plug-And-Play Images ...">
              <a:extLst>
                <a:ext uri="{FF2B5EF4-FFF2-40B4-BE49-F238E27FC236}">
                  <a16:creationId xmlns:a16="http://schemas.microsoft.com/office/drawing/2014/main" id="{1259C721-A050-FC3C-4C2C-AD36439C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554" y="5400811"/>
              <a:ext cx="318218" cy="31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Plug-And-Play Icons - Free SVG &amp; PNG Plug-And-Play Images ...">
              <a:extLst>
                <a:ext uri="{FF2B5EF4-FFF2-40B4-BE49-F238E27FC236}">
                  <a16:creationId xmlns:a16="http://schemas.microsoft.com/office/drawing/2014/main" id="{7EC4D5B7-8158-13A9-4CB1-41EE5C5C7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157" y="1554045"/>
              <a:ext cx="265349" cy="265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DA76789-5907-5E4D-D3DE-9F9325EAAAE6}"/>
              </a:ext>
            </a:extLst>
          </p:cNvPr>
          <p:cNvCxnSpPr>
            <a:cxnSpLocks/>
            <a:endCxn id="105" idx="0"/>
          </p:cNvCxnSpPr>
          <p:nvPr/>
        </p:nvCxnSpPr>
        <p:spPr>
          <a:xfrm flipH="1">
            <a:off x="7205806" y="3376494"/>
            <a:ext cx="796722" cy="101806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577145E-A285-CB3E-DF35-F4BF3AD88FEB}"/>
              </a:ext>
            </a:extLst>
          </p:cNvPr>
          <p:cNvGrpSpPr/>
          <p:nvPr/>
        </p:nvGrpSpPr>
        <p:grpSpPr>
          <a:xfrm>
            <a:off x="9310797" y="1399089"/>
            <a:ext cx="1143842" cy="661251"/>
            <a:chOff x="9310797" y="1399089"/>
            <a:chExt cx="1143842" cy="661251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0956B05-C726-F80C-4F36-9F1E78D42088}"/>
                </a:ext>
              </a:extLst>
            </p:cNvPr>
            <p:cNvGrpSpPr/>
            <p:nvPr/>
          </p:nvGrpSpPr>
          <p:grpSpPr>
            <a:xfrm>
              <a:off x="9530791" y="1399089"/>
              <a:ext cx="923848" cy="507831"/>
              <a:chOff x="3756844" y="3339877"/>
              <a:chExt cx="1195288" cy="339098"/>
            </a:xfrm>
          </p:grpSpPr>
          <p:sp>
            <p:nvSpPr>
              <p:cNvPr id="157" name="Flowchart: Card 156">
                <a:extLst>
                  <a:ext uri="{FF2B5EF4-FFF2-40B4-BE49-F238E27FC236}">
                    <a16:creationId xmlns:a16="http://schemas.microsoft.com/office/drawing/2014/main" id="{4920E2FC-A384-5775-1066-89FD3219C9BE}"/>
                  </a:ext>
                </a:extLst>
              </p:cNvPr>
              <p:cNvSpPr/>
              <p:nvPr/>
            </p:nvSpPr>
            <p:spPr>
              <a:xfrm>
                <a:off x="3802024" y="3378036"/>
                <a:ext cx="1024409" cy="260712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8BD90D6-C407-5364-F458-FA8ED0F54B78}"/>
                  </a:ext>
                </a:extLst>
              </p:cNvPr>
              <p:cNvSpPr txBox="1"/>
              <p:nvPr/>
            </p:nvSpPr>
            <p:spPr>
              <a:xfrm>
                <a:off x="3756844" y="3339877"/>
                <a:ext cx="1195288" cy="339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Immutable </a:t>
                </a:r>
                <a:r>
                  <a:rPr lang="en-IN" sz="900" i="1" err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Txn</a:t>
                </a:r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 </a:t>
                </a:r>
                <a:r>
                  <a:rPr lang="en-IN" sz="900" b="1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thro Blockchain</a:t>
                </a:r>
              </a:p>
            </p:txBody>
          </p:sp>
        </p:grp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6AFB073-6275-0158-610C-7AE5BA5D868B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flipH="1">
              <a:off x="9310797" y="1713230"/>
              <a:ext cx="247344" cy="34711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80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36" grpId="0"/>
      <p:bldP spid="76" grpId="0" animBg="1"/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D1D014-928C-A60C-482E-27E7300B7DB1}"/>
              </a:ext>
            </a:extLst>
          </p:cNvPr>
          <p:cNvSpPr/>
          <p:nvPr/>
        </p:nvSpPr>
        <p:spPr>
          <a:xfrm>
            <a:off x="5974629" y="1100137"/>
            <a:ext cx="3042606" cy="50101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E44CE7D-E27F-A0AC-45C5-36357F05467C}"/>
              </a:ext>
            </a:extLst>
          </p:cNvPr>
          <p:cNvSpPr/>
          <p:nvPr/>
        </p:nvSpPr>
        <p:spPr>
          <a:xfrm>
            <a:off x="2945047" y="1100137"/>
            <a:ext cx="3042606" cy="50768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1FD6B-E7B4-8A58-89F5-A487319372E8}"/>
              </a:ext>
            </a:extLst>
          </p:cNvPr>
          <p:cNvSpPr/>
          <p:nvPr/>
        </p:nvSpPr>
        <p:spPr>
          <a:xfrm>
            <a:off x="57151" y="1181100"/>
            <a:ext cx="2900362" cy="49958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CE44ED8-8AA3-5D43-888F-9AA3CE51BDF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5F80F-EF41-7C48-82D5-E361576B5B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5508625" cy="786161"/>
          </a:xfrm>
        </p:spPr>
        <p:txBody>
          <a:bodyPr/>
          <a:lstStyle/>
          <a:p>
            <a:r>
              <a:rPr lang="en-US"/>
              <a:t>Eco Sync – Theme 2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88A6B-DB6F-F341-A3FE-93C50486A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E3BB-8BE0-F848-9237-5FB31976AA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28601" y="1527048"/>
            <a:ext cx="2590800" cy="3582536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sz="1400" b="1"/>
              <a:t>Business Value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Eco-Sync add value to Kyndryl to help our </a:t>
            </a:r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enrich their ESG score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providing them the insights and recommendation thus making customer’s business more sustainable. </a:t>
            </a:r>
            <a:endParaRPr lang="en-MX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MX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A762E-6756-0F48-AD9C-4404C11F5A2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105150" y="1527048"/>
            <a:ext cx="2762250" cy="4478464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Novelty</a:t>
            </a:r>
          </a:p>
          <a:p>
            <a:pPr marL="0" indent="0">
              <a:buFont typeface="System Font Regular"/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Eco-Sync seamlessly collects in ESG metrics from various third-party tools &amp; technologies, unify the data for analysis and generates insights and recommendations.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Self-Sovereign identity (SSI)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0" indent="0">
              <a:buFont typeface="System Font Regular"/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 digital Wallet enabled with distributed data storage and better data control thro Granular access permissions.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K-anonymity: </a:t>
            </a:r>
          </a:p>
          <a:p>
            <a:pPr marL="0" indent="0">
              <a:buFont typeface="System Font Regular"/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 sophisticated anonymization techniques that masks/removes personally identifiable information while preserving the data's statistical value for ESG analysis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Font typeface="System Font Regular"/>
              <a:buNone/>
            </a:pPr>
            <a:endParaRPr lang="en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20ABD8-CC35-0F49-B8F1-7743F5B42FF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84749" y="1527047"/>
            <a:ext cx="2590800" cy="4478465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Feasibility</a:t>
            </a: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Eco-Buddy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ollects ESG metrics  from various third-party technologies via SSI Digital Wallet. This includes granular ESG tagging and access control. 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Cognitive Load Manager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	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erforms AI powered data aggregation, correlation and analysis embracing various metrics/indicators/diverse environmental factors and made it available in Metric Library</a:t>
            </a: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Metric advisor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Delivers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constructive recommendations, standard insights and custom insights based on chosen indicator </a:t>
            </a:r>
          </a:p>
          <a:p>
            <a:pPr marL="0" indent="0">
              <a:buNone/>
            </a:pPr>
            <a:endParaRPr lang="en-MX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3788A-2455-C8EA-91B5-AD9133D4313F}"/>
              </a:ext>
            </a:extLst>
          </p:cNvPr>
          <p:cNvSpPr txBox="1"/>
          <p:nvPr/>
        </p:nvSpPr>
        <p:spPr>
          <a:xfrm>
            <a:off x="9436417" y="4384674"/>
            <a:ext cx="18840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>
                <a:latin typeface="Arial" panose="020B0604020202020204" pitchFamily="34" charset="0"/>
              </a:rPr>
              <a:t>Highlights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9EB2F-C095-994C-5A25-ECBDD93B3944}"/>
              </a:ext>
            </a:extLst>
          </p:cNvPr>
          <p:cNvSpPr txBox="1"/>
          <p:nvPr/>
        </p:nvSpPr>
        <p:spPr>
          <a:xfrm>
            <a:off x="9436416" y="4799012"/>
            <a:ext cx="2816544" cy="197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Self-Sovereign Identity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K-anonymity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Differential privacy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Homomorphic Encryption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Secured and decentralized data sharing with more granular control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Immutable data processing using Blockchain 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120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6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DE2E-B806-B450-8985-05FC48898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E5075-80B3-CC8C-2BDD-3F8F68665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3025140"/>
            <a:ext cx="7837714" cy="2362199"/>
          </a:xfrm>
        </p:spPr>
        <p:txBody>
          <a:bodyPr/>
          <a:lstStyle/>
          <a:p>
            <a:r>
              <a:rPr lang="en-US"/>
              <a:t>Working Demo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A1E45E-74E1-F8BC-9298-535287381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38160319"/>
      </p:ext>
    </p:extLst>
  </p:cSld>
  <p:clrMapOvr>
    <a:masterClrMapping/>
  </p:clrMapOvr>
</p:sld>
</file>

<file path=ppt/theme/theme1.xml><?xml version="1.0" encoding="utf-8"?>
<a:theme xmlns:a="http://schemas.openxmlformats.org/drawingml/2006/main" name="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Kyndryl_Powerpoint_Template_Everett_20220421a" id="{296015FE-26C9-D445-98F6-EC066EB5F8AA}" vid="{6C84BAB0-F80A-E44C-95A8-27CF5E0C0543}"/>
    </a:ext>
  </a:extLst>
</a:theme>
</file>

<file path=ppt/theme/theme2.xml><?xml version="1.0" encoding="utf-8"?>
<a:theme xmlns:a="http://schemas.openxmlformats.org/drawingml/2006/main" name="NewCo Template">
  <a:themeElements>
    <a:clrScheme name="NewCO">
      <a:dk1>
        <a:srgbClr val="8D978B"/>
      </a:dk1>
      <a:lt1>
        <a:srgbClr val="FFFFFF"/>
      </a:lt1>
      <a:dk2>
        <a:srgbClr val="042315"/>
      </a:dk2>
      <a:lt2>
        <a:srgbClr val="2A494C"/>
      </a:lt2>
      <a:accent1>
        <a:srgbClr val="FF452D"/>
      </a:accent1>
      <a:accent2>
        <a:srgbClr val="A0948A"/>
      </a:accent2>
      <a:accent3>
        <a:srgbClr val="4CDD83"/>
      </a:accent3>
      <a:accent4>
        <a:srgbClr val="D7D4CE"/>
      </a:accent4>
      <a:accent5>
        <a:srgbClr val="8E968B"/>
      </a:accent5>
      <a:accent6>
        <a:srgbClr val="B9B9B9"/>
      </a:accent6>
      <a:hlink>
        <a:srgbClr val="8E978C"/>
      </a:hlink>
      <a:folHlink>
        <a:srgbClr val="BABA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 PowerPoint Template" id="{2C323B96-FB11-DD4E-84B0-E61FAF706BE2}" vid="{DC9F8126-CA73-D540-813C-A7FC23F6548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4ECDE9B9583142A6473A00196C523E" ma:contentTypeVersion="16" ma:contentTypeDescription="Create a new document." ma:contentTypeScope="" ma:versionID="c24d8d1c14a2bc8e414fad85885782b4">
  <xsd:schema xmlns:xsd="http://www.w3.org/2001/XMLSchema" xmlns:xs="http://www.w3.org/2001/XMLSchema" xmlns:p="http://schemas.microsoft.com/office/2006/metadata/properties" xmlns:ns1="http://schemas.microsoft.com/sharepoint/v3" xmlns:ns2="8109ef50-1950-4b90-8d35-04598de68862" xmlns:ns3="2f5f9f01-2ac8-4d68-9ee6-b04cb8b7dc33" targetNamespace="http://schemas.microsoft.com/office/2006/metadata/properties" ma:root="true" ma:fieldsID="a6a8727cefd54777ec8ba2d82885b914" ns1:_="" ns2:_="" ns3:_="">
    <xsd:import namespace="http://schemas.microsoft.com/sharepoint/v3"/>
    <xsd:import namespace="8109ef50-1950-4b90-8d35-04598de68862"/>
    <xsd:import namespace="2f5f9f01-2ac8-4d68-9ee6-b04cb8b7dc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09ef50-1950-4b90-8d35-04598de688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4101172-0cdf-4a4d-852d-90099e45c5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5f9f01-2ac8-4d68-9ee6-b04cb8b7dc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5d90c06-cc93-4643-97c3-dc463b889422}" ma:internalName="TaxCatchAll" ma:showField="CatchAllData" ma:web="2f5f9f01-2ac8-4d68-9ee6-b04cb8b7dc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5f9f01-2ac8-4d68-9ee6-b04cb8b7dc33">
      <UserInfo>
        <DisplayName>LF-Americas-NewBiz-IBM NewCo Members</DisplayName>
        <AccountId>7</AccountId>
        <AccountType/>
      </UserInfo>
      <UserInfo>
        <DisplayName>Erin Wilson</DisplayName>
        <AccountId>47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lcf76f155ced4ddcb4097134ff3c332f xmlns="8109ef50-1950-4b90-8d35-04598de68862">
      <Terms xmlns="http://schemas.microsoft.com/office/infopath/2007/PartnerControls"/>
    </lcf76f155ced4ddcb4097134ff3c332f>
    <TaxCatchAll xmlns="2f5f9f01-2ac8-4d68-9ee6-b04cb8b7dc33" xsi:nil="true"/>
  </documentManagement>
</p:properties>
</file>

<file path=customXml/itemProps1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369D31-166C-44E4-A34E-6C7FFD906538}"/>
</file>

<file path=customXml/itemProps3.xml><?xml version="1.0" encoding="utf-8"?>
<ds:datastoreItem xmlns:ds="http://schemas.openxmlformats.org/officeDocument/2006/customXml" ds:itemID="{3AC8E937-4CF1-428D-AE9A-6FF7182CED01}">
  <ds:schemaRefs>
    <ds:schemaRef ds:uri="http://purl.org/dc/elements/1.1/"/>
    <ds:schemaRef ds:uri="http://schemas.microsoft.com/office/2006/metadata/properties"/>
    <ds:schemaRef ds:uri="http://schemas.microsoft.com/sharepoint/v3"/>
    <ds:schemaRef ds:uri="8109ef50-1950-4b90-8d35-04598de68862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f5f9f01-2ac8-4d68-9ee6-b04cb8b7dc3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Kyndryl Template</Template>
  <TotalTime>0</TotalTime>
  <Words>983</Words>
  <Application>Microsoft Office PowerPoint</Application>
  <PresentationFormat>Widescreen</PresentationFormat>
  <Paragraphs>207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Arial</vt:lpstr>
      <vt:lpstr>Arial Regular</vt:lpstr>
      <vt:lpstr>Congenial</vt:lpstr>
      <vt:lpstr>Courier New</vt:lpstr>
      <vt:lpstr>Harding</vt:lpstr>
      <vt:lpstr>Helvetica Neue</vt:lpstr>
      <vt:lpstr>Lora</vt:lpstr>
      <vt:lpstr>Quattrocento Sans</vt:lpstr>
      <vt:lpstr>Symbol</vt:lpstr>
      <vt:lpstr>System Font Regular</vt:lpstr>
      <vt:lpstr>Times New Roman</vt:lpstr>
      <vt:lpstr>TWK Everett</vt:lpstr>
      <vt:lpstr>TWK Everett Ultralight</vt:lpstr>
      <vt:lpstr>Wingdings</vt:lpstr>
      <vt:lpstr>Kyndryl Template</vt:lpstr>
      <vt:lpstr>NewCo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AGILANDESWARI KANNAN</dc:creator>
  <cp:keywords/>
  <dc:description/>
  <cp:lastModifiedBy>Sasikala Palanisamy</cp:lastModifiedBy>
  <cp:revision>1</cp:revision>
  <dcterms:created xsi:type="dcterms:W3CDTF">2024-02-27T13:19:51Z</dcterms:created>
  <dcterms:modified xsi:type="dcterms:W3CDTF">2024-03-08T12:29:20Z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0x010100674ECDE9B9583142A6473A00196C523E</vt:lpwstr>
  </property>
</Properties>
</file>